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2" r:id="rId2"/>
    <p:sldId id="270" r:id="rId3"/>
    <p:sldId id="263" r:id="rId4"/>
    <p:sldId id="271" r:id="rId5"/>
    <p:sldId id="272" r:id="rId6"/>
    <p:sldId id="273" r:id="rId7"/>
    <p:sldId id="275" r:id="rId8"/>
    <p:sldId id="258" r:id="rId9"/>
    <p:sldId id="276" r:id="rId10"/>
    <p:sldId id="277" r:id="rId11"/>
    <p:sldId id="278" r:id="rId12"/>
    <p:sldId id="262" r:id="rId13"/>
    <p:sldId id="269" r:id="rId14"/>
    <p:sldId id="279" r:id="rId15"/>
    <p:sldId id="280" r:id="rId16"/>
    <p:sldId id="281" r:id="rId17"/>
    <p:sldId id="28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8" d="100"/>
          <a:sy n="78" d="100"/>
        </p:scale>
        <p:origin x="-258" y="11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slide" Target="../slides/slide7.xml"/><Relationship Id="rId1" Type="http://schemas.openxmlformats.org/officeDocument/2006/relationships/slide" Target="../slides/slide6.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408DA1-7227-46FA-A6CF-C1A0E3516BB8}" type="doc">
      <dgm:prSet loTypeId="urn:microsoft.com/office/officeart/2005/8/layout/hierarchy2" loCatId="hierarchy" qsTypeId="urn:microsoft.com/office/officeart/2005/8/quickstyle/3d3" qsCatId="3D" csTypeId="urn:microsoft.com/office/officeart/2005/8/colors/accent1_2" csCatId="accent1" phldr="1"/>
      <dgm:spPr/>
      <dgm:t>
        <a:bodyPr/>
        <a:lstStyle/>
        <a:p>
          <a:endParaRPr lang="en-IN"/>
        </a:p>
      </dgm:t>
    </dgm:pt>
    <dgm:pt modelId="{3644FF77-0905-46C1-A220-DBF32B3C314D}">
      <dgm:prSet phldrT="[Text]"/>
      <dgm:spPr/>
      <dgm:t>
        <a:bodyPr/>
        <a:lstStyle/>
        <a:p>
          <a:r>
            <a:rPr lang="en-US" b="1" dirty="0" smtClean="0">
              <a:solidFill>
                <a:srgbClr val="FFFF00"/>
              </a:solidFill>
              <a:latin typeface="Baskerville Old Face" pitchFamily="18" charset="0"/>
            </a:rPr>
            <a:t>Types of Stimulus</a:t>
          </a:r>
          <a:endParaRPr lang="en-IN" dirty="0">
            <a:solidFill>
              <a:srgbClr val="FFFF00"/>
            </a:solidFill>
          </a:endParaRPr>
        </a:p>
      </dgm:t>
    </dgm:pt>
    <dgm:pt modelId="{E7BD3A3F-F17D-4F3D-A9FA-BE6D667BB664}" type="parTrans" cxnId="{30FEDFE7-95E9-409E-8BC7-C02D6D2DA498}">
      <dgm:prSet/>
      <dgm:spPr/>
      <dgm:t>
        <a:bodyPr/>
        <a:lstStyle/>
        <a:p>
          <a:endParaRPr lang="en-IN"/>
        </a:p>
      </dgm:t>
    </dgm:pt>
    <dgm:pt modelId="{2403226F-C4CE-4F2B-9E86-21D75DF5137C}" type="sibTrans" cxnId="{30FEDFE7-95E9-409E-8BC7-C02D6D2DA498}">
      <dgm:prSet/>
      <dgm:spPr/>
      <dgm:t>
        <a:bodyPr/>
        <a:lstStyle/>
        <a:p>
          <a:endParaRPr lang="en-IN"/>
        </a:p>
      </dgm:t>
    </dgm:pt>
    <dgm:pt modelId="{FF6F87DC-5D52-4E19-954F-C9C1B2B37FF6}">
      <dgm:prSet phldrT="[Text]"/>
      <dgm:spPr/>
      <dgm:t>
        <a:bodyPr/>
        <a:lstStyle/>
        <a:p>
          <a:r>
            <a:rPr lang="en-US" b="1" dirty="0" smtClean="0">
              <a:solidFill>
                <a:srgbClr val="FF0000"/>
              </a:solidFill>
              <a:latin typeface="Baskerville Old Face" pitchFamily="18" charset="0"/>
            </a:rPr>
            <a:t>Internal Stimulus </a:t>
          </a:r>
          <a:endParaRPr lang="en-IN" dirty="0">
            <a:solidFill>
              <a:srgbClr val="FF0000"/>
            </a:solidFill>
          </a:endParaRPr>
        </a:p>
      </dgm:t>
    </dgm:pt>
    <dgm:pt modelId="{D562F27B-88A1-4CA5-BDF3-BA2156B684EF}" type="parTrans" cxnId="{4A184D02-15D8-4188-8040-1B2DD323A4D0}">
      <dgm:prSet/>
      <dgm:spPr/>
      <dgm:t>
        <a:bodyPr/>
        <a:lstStyle/>
        <a:p>
          <a:endParaRPr lang="en-IN" dirty="0"/>
        </a:p>
      </dgm:t>
    </dgm:pt>
    <dgm:pt modelId="{88DA1476-33FB-4741-B520-1236E4DAD6E5}" type="sibTrans" cxnId="{4A184D02-15D8-4188-8040-1B2DD323A4D0}">
      <dgm:prSet/>
      <dgm:spPr/>
      <dgm:t>
        <a:bodyPr/>
        <a:lstStyle/>
        <a:p>
          <a:endParaRPr lang="en-IN"/>
        </a:p>
      </dgm:t>
    </dgm:pt>
    <dgm:pt modelId="{419D09E4-39D1-48BF-9442-95A08BEC5842}">
      <dgm:prSet phldrT="[Text]"/>
      <dgm:spPr/>
      <dgm:t>
        <a:bodyPr/>
        <a:lstStyle/>
        <a:p>
          <a:r>
            <a:rPr lang="en-US" b="1" dirty="0" smtClean="0">
              <a:solidFill>
                <a:srgbClr val="FF0000"/>
              </a:solidFill>
              <a:latin typeface="Baskerville Old Face" pitchFamily="18" charset="0"/>
            </a:rPr>
            <a:t>External Stimulus</a:t>
          </a:r>
          <a:endParaRPr lang="en-IN" dirty="0">
            <a:solidFill>
              <a:srgbClr val="FF0000"/>
            </a:solidFill>
          </a:endParaRPr>
        </a:p>
      </dgm:t>
    </dgm:pt>
    <dgm:pt modelId="{B7F63AA4-6E6F-45B7-ABA3-5DDAA50DA02D}" type="parTrans" cxnId="{AEBE6C9D-B436-4326-BF42-343959F9F401}">
      <dgm:prSet/>
      <dgm:spPr/>
      <dgm:t>
        <a:bodyPr/>
        <a:lstStyle/>
        <a:p>
          <a:endParaRPr lang="en-IN" dirty="0"/>
        </a:p>
      </dgm:t>
    </dgm:pt>
    <dgm:pt modelId="{42CA7BCF-FFF5-43EA-87CF-34DF40156F23}" type="sibTrans" cxnId="{AEBE6C9D-B436-4326-BF42-343959F9F401}">
      <dgm:prSet/>
      <dgm:spPr/>
      <dgm:t>
        <a:bodyPr/>
        <a:lstStyle/>
        <a:p>
          <a:endParaRPr lang="en-IN"/>
        </a:p>
      </dgm:t>
    </dgm:pt>
    <dgm:pt modelId="{75B2FACE-57C4-4ACC-96D3-2B417754DB17}" type="pres">
      <dgm:prSet presAssocID="{F0408DA1-7227-46FA-A6CF-C1A0E3516BB8}" presName="diagram" presStyleCnt="0">
        <dgm:presLayoutVars>
          <dgm:chPref val="1"/>
          <dgm:dir/>
          <dgm:animOne val="branch"/>
          <dgm:animLvl val="lvl"/>
          <dgm:resizeHandles val="exact"/>
        </dgm:presLayoutVars>
      </dgm:prSet>
      <dgm:spPr/>
      <dgm:t>
        <a:bodyPr/>
        <a:lstStyle/>
        <a:p>
          <a:endParaRPr lang="en-IN"/>
        </a:p>
      </dgm:t>
    </dgm:pt>
    <dgm:pt modelId="{97C5E55F-F0BD-4582-B8DE-5675591E7A49}" type="pres">
      <dgm:prSet presAssocID="{3644FF77-0905-46C1-A220-DBF32B3C314D}" presName="root1" presStyleCnt="0"/>
      <dgm:spPr/>
    </dgm:pt>
    <dgm:pt modelId="{EB6E64E5-C54A-4D23-AFAA-D73F07265F18}" type="pres">
      <dgm:prSet presAssocID="{3644FF77-0905-46C1-A220-DBF32B3C314D}" presName="LevelOneTextNode" presStyleLbl="node0" presStyleIdx="0" presStyleCnt="1">
        <dgm:presLayoutVars>
          <dgm:chPref val="3"/>
        </dgm:presLayoutVars>
      </dgm:prSet>
      <dgm:spPr/>
      <dgm:t>
        <a:bodyPr/>
        <a:lstStyle/>
        <a:p>
          <a:endParaRPr lang="en-IN"/>
        </a:p>
      </dgm:t>
    </dgm:pt>
    <dgm:pt modelId="{67B1ADAE-2D57-4795-8DD3-2D5339698239}" type="pres">
      <dgm:prSet presAssocID="{3644FF77-0905-46C1-A220-DBF32B3C314D}" presName="level2hierChild" presStyleCnt="0"/>
      <dgm:spPr/>
    </dgm:pt>
    <dgm:pt modelId="{885552B6-8B48-437D-A28A-39FF2D57B8EA}" type="pres">
      <dgm:prSet presAssocID="{D562F27B-88A1-4CA5-BDF3-BA2156B684EF}" presName="conn2-1" presStyleLbl="parChTrans1D2" presStyleIdx="0" presStyleCnt="2"/>
      <dgm:spPr/>
      <dgm:t>
        <a:bodyPr/>
        <a:lstStyle/>
        <a:p>
          <a:endParaRPr lang="en-IN"/>
        </a:p>
      </dgm:t>
    </dgm:pt>
    <dgm:pt modelId="{970213AA-EFC7-4CBA-931F-FCE075882E3D}" type="pres">
      <dgm:prSet presAssocID="{D562F27B-88A1-4CA5-BDF3-BA2156B684EF}" presName="connTx" presStyleLbl="parChTrans1D2" presStyleIdx="0" presStyleCnt="2"/>
      <dgm:spPr/>
      <dgm:t>
        <a:bodyPr/>
        <a:lstStyle/>
        <a:p>
          <a:endParaRPr lang="en-IN"/>
        </a:p>
      </dgm:t>
    </dgm:pt>
    <dgm:pt modelId="{7E49BE1F-F592-4730-AD5D-BB783B68CEB8}" type="pres">
      <dgm:prSet presAssocID="{FF6F87DC-5D52-4E19-954F-C9C1B2B37FF6}" presName="root2" presStyleCnt="0"/>
      <dgm:spPr/>
    </dgm:pt>
    <dgm:pt modelId="{DDAFE0B9-C684-4022-985E-1DCDE92EEF5A}" type="pres">
      <dgm:prSet presAssocID="{FF6F87DC-5D52-4E19-954F-C9C1B2B37FF6}" presName="LevelTwoTextNode" presStyleLbl="node2" presStyleIdx="0" presStyleCnt="2">
        <dgm:presLayoutVars>
          <dgm:chPref val="3"/>
        </dgm:presLayoutVars>
      </dgm:prSet>
      <dgm:spPr/>
      <dgm:t>
        <a:bodyPr/>
        <a:lstStyle/>
        <a:p>
          <a:endParaRPr lang="en-IN"/>
        </a:p>
      </dgm:t>
    </dgm:pt>
    <dgm:pt modelId="{4C136A73-2F2A-4431-A2C2-6139AF3CAEE9}" type="pres">
      <dgm:prSet presAssocID="{FF6F87DC-5D52-4E19-954F-C9C1B2B37FF6}" presName="level3hierChild" presStyleCnt="0"/>
      <dgm:spPr/>
    </dgm:pt>
    <dgm:pt modelId="{D026EF75-9399-47EA-AF70-407D7319031B}" type="pres">
      <dgm:prSet presAssocID="{B7F63AA4-6E6F-45B7-ABA3-5DDAA50DA02D}" presName="conn2-1" presStyleLbl="parChTrans1D2" presStyleIdx="1" presStyleCnt="2"/>
      <dgm:spPr/>
      <dgm:t>
        <a:bodyPr/>
        <a:lstStyle/>
        <a:p>
          <a:endParaRPr lang="en-IN"/>
        </a:p>
      </dgm:t>
    </dgm:pt>
    <dgm:pt modelId="{E94D65B5-D660-4F15-83AF-5D9AC8201413}" type="pres">
      <dgm:prSet presAssocID="{B7F63AA4-6E6F-45B7-ABA3-5DDAA50DA02D}" presName="connTx" presStyleLbl="parChTrans1D2" presStyleIdx="1" presStyleCnt="2"/>
      <dgm:spPr/>
      <dgm:t>
        <a:bodyPr/>
        <a:lstStyle/>
        <a:p>
          <a:endParaRPr lang="en-IN"/>
        </a:p>
      </dgm:t>
    </dgm:pt>
    <dgm:pt modelId="{48BF16E0-C290-43D8-9371-7759198C6FC0}" type="pres">
      <dgm:prSet presAssocID="{419D09E4-39D1-48BF-9442-95A08BEC5842}" presName="root2" presStyleCnt="0"/>
      <dgm:spPr/>
    </dgm:pt>
    <dgm:pt modelId="{ACF62E58-1C49-42C5-B3D6-0F981228565C}" type="pres">
      <dgm:prSet presAssocID="{419D09E4-39D1-48BF-9442-95A08BEC5842}" presName="LevelTwoTextNode" presStyleLbl="node2" presStyleIdx="1" presStyleCnt="2">
        <dgm:presLayoutVars>
          <dgm:chPref val="3"/>
        </dgm:presLayoutVars>
      </dgm:prSet>
      <dgm:spPr/>
      <dgm:t>
        <a:bodyPr/>
        <a:lstStyle/>
        <a:p>
          <a:endParaRPr lang="en-IN"/>
        </a:p>
      </dgm:t>
    </dgm:pt>
    <dgm:pt modelId="{45E70455-612F-48E0-8E52-C6C26AD57224}" type="pres">
      <dgm:prSet presAssocID="{419D09E4-39D1-48BF-9442-95A08BEC5842}" presName="level3hierChild" presStyleCnt="0"/>
      <dgm:spPr/>
    </dgm:pt>
  </dgm:ptLst>
  <dgm:cxnLst>
    <dgm:cxn modelId="{2E9F1E44-A45F-416C-AF8B-C2988DB4AAB9}" type="presOf" srcId="{FF6F87DC-5D52-4E19-954F-C9C1B2B37FF6}" destId="{DDAFE0B9-C684-4022-985E-1DCDE92EEF5A}" srcOrd="0" destOrd="0" presId="urn:microsoft.com/office/officeart/2005/8/layout/hierarchy2"/>
    <dgm:cxn modelId="{7AABFE87-6EDD-443E-9636-1CB9FB132C82}" type="presOf" srcId="{D562F27B-88A1-4CA5-BDF3-BA2156B684EF}" destId="{885552B6-8B48-437D-A28A-39FF2D57B8EA}" srcOrd="0" destOrd="0" presId="urn:microsoft.com/office/officeart/2005/8/layout/hierarchy2"/>
    <dgm:cxn modelId="{469470C4-6BD1-485C-A33F-388E794DEC09}" type="presOf" srcId="{F0408DA1-7227-46FA-A6CF-C1A0E3516BB8}" destId="{75B2FACE-57C4-4ACC-96D3-2B417754DB17}" srcOrd="0" destOrd="0" presId="urn:microsoft.com/office/officeart/2005/8/layout/hierarchy2"/>
    <dgm:cxn modelId="{52FCAAD4-B6EB-4784-8A1A-1E57E4227096}" type="presOf" srcId="{B7F63AA4-6E6F-45B7-ABA3-5DDAA50DA02D}" destId="{E94D65B5-D660-4F15-83AF-5D9AC8201413}" srcOrd="1" destOrd="0" presId="urn:microsoft.com/office/officeart/2005/8/layout/hierarchy2"/>
    <dgm:cxn modelId="{4A184D02-15D8-4188-8040-1B2DD323A4D0}" srcId="{3644FF77-0905-46C1-A220-DBF32B3C314D}" destId="{FF6F87DC-5D52-4E19-954F-C9C1B2B37FF6}" srcOrd="0" destOrd="0" parTransId="{D562F27B-88A1-4CA5-BDF3-BA2156B684EF}" sibTransId="{88DA1476-33FB-4741-B520-1236E4DAD6E5}"/>
    <dgm:cxn modelId="{17BCB8E4-E6D8-42D5-A26F-6BBEEBC603FD}" type="presOf" srcId="{419D09E4-39D1-48BF-9442-95A08BEC5842}" destId="{ACF62E58-1C49-42C5-B3D6-0F981228565C}" srcOrd="0" destOrd="0" presId="urn:microsoft.com/office/officeart/2005/8/layout/hierarchy2"/>
    <dgm:cxn modelId="{AEBE6C9D-B436-4326-BF42-343959F9F401}" srcId="{3644FF77-0905-46C1-A220-DBF32B3C314D}" destId="{419D09E4-39D1-48BF-9442-95A08BEC5842}" srcOrd="1" destOrd="0" parTransId="{B7F63AA4-6E6F-45B7-ABA3-5DDAA50DA02D}" sibTransId="{42CA7BCF-FFF5-43EA-87CF-34DF40156F23}"/>
    <dgm:cxn modelId="{01245495-3224-45A0-9EB8-BE658F7325B5}" type="presOf" srcId="{3644FF77-0905-46C1-A220-DBF32B3C314D}" destId="{EB6E64E5-C54A-4D23-AFAA-D73F07265F18}" srcOrd="0" destOrd="0" presId="urn:microsoft.com/office/officeart/2005/8/layout/hierarchy2"/>
    <dgm:cxn modelId="{9F94DEA6-A4BB-40A2-B711-4ADAA90B4493}" type="presOf" srcId="{D562F27B-88A1-4CA5-BDF3-BA2156B684EF}" destId="{970213AA-EFC7-4CBA-931F-FCE075882E3D}" srcOrd="1" destOrd="0" presId="urn:microsoft.com/office/officeart/2005/8/layout/hierarchy2"/>
    <dgm:cxn modelId="{75B53D9B-3C62-483C-A545-D1153C4C54B3}" type="presOf" srcId="{B7F63AA4-6E6F-45B7-ABA3-5DDAA50DA02D}" destId="{D026EF75-9399-47EA-AF70-407D7319031B}" srcOrd="0" destOrd="0" presId="urn:microsoft.com/office/officeart/2005/8/layout/hierarchy2"/>
    <dgm:cxn modelId="{30FEDFE7-95E9-409E-8BC7-C02D6D2DA498}" srcId="{F0408DA1-7227-46FA-A6CF-C1A0E3516BB8}" destId="{3644FF77-0905-46C1-A220-DBF32B3C314D}" srcOrd="0" destOrd="0" parTransId="{E7BD3A3F-F17D-4F3D-A9FA-BE6D667BB664}" sibTransId="{2403226F-C4CE-4F2B-9E86-21D75DF5137C}"/>
    <dgm:cxn modelId="{29C75318-6544-4C13-A16B-371B105463A3}" type="presParOf" srcId="{75B2FACE-57C4-4ACC-96D3-2B417754DB17}" destId="{97C5E55F-F0BD-4582-B8DE-5675591E7A49}" srcOrd="0" destOrd="0" presId="urn:microsoft.com/office/officeart/2005/8/layout/hierarchy2"/>
    <dgm:cxn modelId="{F7A7409C-5037-4193-A55B-CDC80ABF8CAA}" type="presParOf" srcId="{97C5E55F-F0BD-4582-B8DE-5675591E7A49}" destId="{EB6E64E5-C54A-4D23-AFAA-D73F07265F18}" srcOrd="0" destOrd="0" presId="urn:microsoft.com/office/officeart/2005/8/layout/hierarchy2"/>
    <dgm:cxn modelId="{5F0B3113-2520-4138-BAE5-52154CA50F84}" type="presParOf" srcId="{97C5E55F-F0BD-4582-B8DE-5675591E7A49}" destId="{67B1ADAE-2D57-4795-8DD3-2D5339698239}" srcOrd="1" destOrd="0" presId="urn:microsoft.com/office/officeart/2005/8/layout/hierarchy2"/>
    <dgm:cxn modelId="{916B41AA-412F-4E73-A5A9-65EA2025CD95}" type="presParOf" srcId="{67B1ADAE-2D57-4795-8DD3-2D5339698239}" destId="{885552B6-8B48-437D-A28A-39FF2D57B8EA}" srcOrd="0" destOrd="0" presId="urn:microsoft.com/office/officeart/2005/8/layout/hierarchy2"/>
    <dgm:cxn modelId="{4B1BAF26-55DD-454C-A835-D51F3FBD7315}" type="presParOf" srcId="{885552B6-8B48-437D-A28A-39FF2D57B8EA}" destId="{970213AA-EFC7-4CBA-931F-FCE075882E3D}" srcOrd="0" destOrd="0" presId="urn:microsoft.com/office/officeart/2005/8/layout/hierarchy2"/>
    <dgm:cxn modelId="{9B1EB36F-81B7-428A-BD23-BEB471531302}" type="presParOf" srcId="{67B1ADAE-2D57-4795-8DD3-2D5339698239}" destId="{7E49BE1F-F592-4730-AD5D-BB783B68CEB8}" srcOrd="1" destOrd="0" presId="urn:microsoft.com/office/officeart/2005/8/layout/hierarchy2"/>
    <dgm:cxn modelId="{0CDA4E1F-647F-4816-99C2-F29B60B0A22D}" type="presParOf" srcId="{7E49BE1F-F592-4730-AD5D-BB783B68CEB8}" destId="{DDAFE0B9-C684-4022-985E-1DCDE92EEF5A}" srcOrd="0" destOrd="0" presId="urn:microsoft.com/office/officeart/2005/8/layout/hierarchy2"/>
    <dgm:cxn modelId="{66E37840-FF7F-45B9-9004-82FC5031A507}" type="presParOf" srcId="{7E49BE1F-F592-4730-AD5D-BB783B68CEB8}" destId="{4C136A73-2F2A-4431-A2C2-6139AF3CAEE9}" srcOrd="1" destOrd="0" presId="urn:microsoft.com/office/officeart/2005/8/layout/hierarchy2"/>
    <dgm:cxn modelId="{3B187395-38D1-4EE1-9232-F9891F5B9000}" type="presParOf" srcId="{67B1ADAE-2D57-4795-8DD3-2D5339698239}" destId="{D026EF75-9399-47EA-AF70-407D7319031B}" srcOrd="2" destOrd="0" presId="urn:microsoft.com/office/officeart/2005/8/layout/hierarchy2"/>
    <dgm:cxn modelId="{15E918FA-D2BA-498C-AFEA-244FD57AC36C}" type="presParOf" srcId="{D026EF75-9399-47EA-AF70-407D7319031B}" destId="{E94D65B5-D660-4F15-83AF-5D9AC8201413}" srcOrd="0" destOrd="0" presId="urn:microsoft.com/office/officeart/2005/8/layout/hierarchy2"/>
    <dgm:cxn modelId="{8F285B98-AB03-427D-B5D2-20B3C569B32E}" type="presParOf" srcId="{67B1ADAE-2D57-4795-8DD3-2D5339698239}" destId="{48BF16E0-C290-43D8-9371-7759198C6FC0}" srcOrd="3" destOrd="0" presId="urn:microsoft.com/office/officeart/2005/8/layout/hierarchy2"/>
    <dgm:cxn modelId="{4009A118-DB49-41F5-8495-E9A2A7F49D94}" type="presParOf" srcId="{48BF16E0-C290-43D8-9371-7759198C6FC0}" destId="{ACF62E58-1C49-42C5-B3D6-0F981228565C}" srcOrd="0" destOrd="0" presId="urn:microsoft.com/office/officeart/2005/8/layout/hierarchy2"/>
    <dgm:cxn modelId="{3DA3B414-BC31-411D-A996-77A77408C025}" type="presParOf" srcId="{48BF16E0-C290-43D8-9371-7759198C6FC0}" destId="{45E70455-612F-48E0-8E52-C6C26AD57224}" srcOrd="1" destOrd="0" presId="urn:microsoft.com/office/officeart/2005/8/layout/hierarchy2"/>
  </dgm:cxnLst>
  <dgm:bg/>
  <dgm:whole/>
</dgm:dataModel>
</file>

<file path=ppt/diagrams/data2.xml><?xml version="1.0" encoding="utf-8"?>
<dgm:dataModel xmlns:dgm="http://schemas.openxmlformats.org/drawingml/2006/diagram" xmlns:a="http://schemas.openxmlformats.org/drawingml/2006/main">
  <dgm:ptLst>
    <dgm:pt modelId="{391A63FA-7728-4F4F-BB53-32C114966729}" type="doc">
      <dgm:prSet loTypeId="urn:microsoft.com/office/officeart/2005/8/layout/vList3" loCatId="list" qsTypeId="urn:microsoft.com/office/officeart/2005/8/quickstyle/3d4" qsCatId="3D" csTypeId="urn:microsoft.com/office/officeart/2005/8/colors/colorful5" csCatId="colorful" phldr="1"/>
      <dgm:spPr/>
      <dgm:t>
        <a:bodyPr/>
        <a:lstStyle/>
        <a:p>
          <a:endParaRPr lang="en-US"/>
        </a:p>
      </dgm:t>
    </dgm:pt>
    <dgm:pt modelId="{85E16A4A-94D2-4CC4-93C2-1FE83518A41B}">
      <dgm:prSet phldrT="[Text]" custT="1"/>
      <dgm:spPr/>
      <dgm:t>
        <a:bodyPr/>
        <a:lstStyle/>
        <a:p>
          <a:pPr algn="ctr"/>
          <a:r>
            <a:rPr lang="en-US" sz="3200" u="sng" dirty="0" smtClean="0">
              <a:solidFill>
                <a:srgbClr val="C00000"/>
              </a:solidFill>
              <a:hlinkClick xmlns:r="http://schemas.openxmlformats.org/officeDocument/2006/relationships" r:id="rId1" action="ppaction://hlinksldjump">
                <a:snd r:embed="rId6" name="arrow.wav" builtIn="1"/>
              </a:hlinkClick>
            </a:rPr>
            <a:t>Movement </a:t>
          </a:r>
          <a:r>
            <a:rPr lang="en-US" sz="2800" dirty="0" smtClean="0">
              <a:solidFill>
                <a:srgbClr val="C00000"/>
              </a:solidFill>
              <a:hlinkClick xmlns:r="http://schemas.openxmlformats.org/officeDocument/2006/relationships" r:id="rId1" action="ppaction://hlinksldjump">
                <a:snd r:embed="rId6" name="arrow.wav" builtIn="1"/>
              </a:hlinkClick>
            </a:rPr>
            <a:t>(M) </a:t>
          </a:r>
          <a:r>
            <a:rPr lang="en-US" sz="3200" dirty="0" smtClean="0">
              <a:solidFill>
                <a:srgbClr val="C00000"/>
              </a:solidFill>
              <a:latin typeface="Kruti Dev 010" pitchFamily="2" charset="0"/>
              <a:hlinkClick xmlns:r="http://schemas.openxmlformats.org/officeDocument/2006/relationships" r:id="rId1" action="ppaction://hlinksldjump">
                <a:snd r:embed="rId6" name="arrow.wav" builtIn="1"/>
              </a:hlinkClick>
            </a:rPr>
            <a:t>’</a:t>
          </a:r>
          <a:r>
            <a:rPr lang="en-US" sz="3200" dirty="0" err="1" smtClean="0">
              <a:solidFill>
                <a:srgbClr val="C00000"/>
              </a:solidFill>
              <a:latin typeface="Kruti Dev 010" pitchFamily="2" charset="0"/>
              <a:hlinkClick xmlns:r="http://schemas.openxmlformats.org/officeDocument/2006/relationships" r:id="rId1" action="ppaction://hlinksldjump">
                <a:snd r:embed="rId6" name="arrow.wav" builtIn="1"/>
              </a:hlinkClick>
            </a:rPr>
            <a:t>kjhj</a:t>
          </a:r>
          <a:r>
            <a:rPr lang="en-US" sz="3200" dirty="0" smtClean="0">
              <a:solidFill>
                <a:srgbClr val="C00000"/>
              </a:solidFill>
              <a:latin typeface="Kruti Dev 010" pitchFamily="2" charset="0"/>
              <a:hlinkClick xmlns:r="http://schemas.openxmlformats.org/officeDocument/2006/relationships" r:id="rId1" action="ppaction://hlinksldjump">
                <a:snd r:embed="rId6" name="arrow.wav" builtIn="1"/>
              </a:hlinkClick>
            </a:rPr>
            <a:t> </a:t>
          </a:r>
          <a:r>
            <a:rPr lang="en-US" sz="3200" dirty="0" err="1" smtClean="0">
              <a:solidFill>
                <a:srgbClr val="C00000"/>
              </a:solidFill>
              <a:latin typeface="Kruti Dev 010" pitchFamily="2" charset="0"/>
              <a:hlinkClick xmlns:r="http://schemas.openxmlformats.org/officeDocument/2006/relationships" r:id="rId1" action="ppaction://hlinksldjump">
                <a:snd r:embed="rId6" name="arrow.wav" builtIn="1"/>
              </a:hlinkClick>
            </a:rPr>
            <a:t>lapkyu</a:t>
          </a:r>
          <a:endParaRPr lang="en-US" sz="3200" dirty="0">
            <a:solidFill>
              <a:srgbClr val="C00000"/>
            </a:solidFill>
            <a:latin typeface="Kruti Dev 010" pitchFamily="2" charset="0"/>
          </a:endParaRPr>
        </a:p>
      </dgm:t>
    </dgm:pt>
    <dgm:pt modelId="{5607892A-AEC3-4110-94C3-786E80E5F140}" type="parTrans" cxnId="{B01B4820-ABAC-479E-AB38-290C411A3F7D}">
      <dgm:prSet/>
      <dgm:spPr/>
      <dgm:t>
        <a:bodyPr/>
        <a:lstStyle/>
        <a:p>
          <a:pPr algn="ctr"/>
          <a:endParaRPr lang="en-US" sz="3200">
            <a:solidFill>
              <a:srgbClr val="C00000"/>
            </a:solidFill>
          </a:endParaRPr>
        </a:p>
      </dgm:t>
    </dgm:pt>
    <dgm:pt modelId="{0BECC9C2-A6A6-4312-8D97-BB44BE029B1D}" type="sibTrans" cxnId="{B01B4820-ABAC-479E-AB38-290C411A3F7D}">
      <dgm:prSet/>
      <dgm:spPr/>
      <dgm:t>
        <a:bodyPr/>
        <a:lstStyle/>
        <a:p>
          <a:pPr algn="ctr"/>
          <a:endParaRPr lang="en-US" sz="3200">
            <a:solidFill>
              <a:srgbClr val="C00000"/>
            </a:solidFill>
          </a:endParaRPr>
        </a:p>
      </dgm:t>
    </dgm:pt>
    <dgm:pt modelId="{0436850A-224B-420E-906E-00F6C1F163E2}">
      <dgm:prSet phldrT="[Text]" custT="1"/>
      <dgm:spPr/>
      <dgm:t>
        <a:bodyPr/>
        <a:lstStyle/>
        <a:p>
          <a:pPr algn="ctr"/>
          <a:r>
            <a:rPr lang="en-US" sz="2800" u="sng" dirty="0" smtClean="0">
              <a:solidFill>
                <a:srgbClr val="C00000"/>
              </a:solidFill>
              <a:hlinkClick xmlns:r="http://schemas.openxmlformats.org/officeDocument/2006/relationships" r:id="rId2" action="ppaction://hlinksldjump"/>
            </a:rPr>
            <a:t>Gestures (G) </a:t>
          </a:r>
          <a:r>
            <a:rPr lang="en-US" sz="3200" dirty="0" err="1" smtClean="0">
              <a:solidFill>
                <a:srgbClr val="C00000"/>
              </a:solidFill>
              <a:latin typeface="Kruti Dev 010" pitchFamily="2" charset="0"/>
              <a:hlinkClick xmlns:r="http://schemas.openxmlformats.org/officeDocument/2006/relationships" r:id="rId2" action="ppaction://hlinksldjump"/>
            </a:rPr>
            <a:t>Hkko</a:t>
          </a:r>
          <a:r>
            <a:rPr lang="en-US" sz="3200" dirty="0" smtClean="0">
              <a:solidFill>
                <a:srgbClr val="C00000"/>
              </a:solidFill>
              <a:latin typeface="Kruti Dev 010" pitchFamily="2" charset="0"/>
              <a:hlinkClick xmlns:r="http://schemas.openxmlformats.org/officeDocument/2006/relationships" r:id="rId2" action="ppaction://hlinksldjump"/>
            </a:rPr>
            <a:t> </a:t>
          </a:r>
          <a:r>
            <a:rPr lang="en-US" sz="3200" dirty="0" err="1" smtClean="0">
              <a:solidFill>
                <a:srgbClr val="C00000"/>
              </a:solidFill>
              <a:latin typeface="Kruti Dev 010" pitchFamily="2" charset="0"/>
              <a:hlinkClick xmlns:r="http://schemas.openxmlformats.org/officeDocument/2006/relationships" r:id="rId2" action="ppaction://hlinksldjump"/>
            </a:rPr>
            <a:t>eqnzk</a:t>
          </a:r>
          <a:endParaRPr lang="en-US" sz="3200" dirty="0">
            <a:solidFill>
              <a:srgbClr val="C00000"/>
            </a:solidFill>
            <a:latin typeface="Kruti Dev 010" pitchFamily="2" charset="0"/>
          </a:endParaRPr>
        </a:p>
      </dgm:t>
    </dgm:pt>
    <dgm:pt modelId="{BBFD300A-CACE-46CA-B7CC-07F6B53E4DB3}" type="parTrans" cxnId="{29B055D2-9903-4BC8-9D23-F6152E3EEFB5}">
      <dgm:prSet custT="1"/>
      <dgm:spPr/>
      <dgm:t>
        <a:bodyPr/>
        <a:lstStyle/>
        <a:p>
          <a:pPr algn="ctr"/>
          <a:endParaRPr lang="en-US" sz="3200">
            <a:solidFill>
              <a:srgbClr val="C00000"/>
            </a:solidFill>
          </a:endParaRPr>
        </a:p>
      </dgm:t>
    </dgm:pt>
    <dgm:pt modelId="{5583AC48-2D6C-4502-871F-FC23F84A6409}" type="sibTrans" cxnId="{29B055D2-9903-4BC8-9D23-F6152E3EEFB5}">
      <dgm:prSet/>
      <dgm:spPr/>
      <dgm:t>
        <a:bodyPr/>
        <a:lstStyle/>
        <a:p>
          <a:pPr algn="ctr"/>
          <a:endParaRPr lang="en-US" sz="3200">
            <a:solidFill>
              <a:srgbClr val="C00000"/>
            </a:solidFill>
          </a:endParaRPr>
        </a:p>
      </dgm:t>
    </dgm:pt>
    <dgm:pt modelId="{F02F5A03-8D91-427B-9A2C-7B087D06D43E}">
      <dgm:prSet phldrT="[Text]" custT="1"/>
      <dgm:spPr/>
      <dgm:t>
        <a:bodyPr/>
        <a:lstStyle/>
        <a:p>
          <a:pPr algn="ctr"/>
          <a:r>
            <a:rPr lang="en-US" sz="2400" dirty="0" smtClean="0">
              <a:solidFill>
                <a:srgbClr val="C00000"/>
              </a:solidFill>
              <a:hlinkClick xmlns:r="http://schemas.openxmlformats.org/officeDocument/2006/relationships" r:id="" action="ppaction://noaction"/>
            </a:rPr>
            <a:t>Change in Speech Pattern</a:t>
          </a:r>
          <a:r>
            <a:rPr lang="en-US" sz="2400" dirty="0" smtClean="0">
              <a:solidFill>
                <a:srgbClr val="C00000"/>
              </a:solidFill>
            </a:rPr>
            <a:t> (CSP</a:t>
          </a:r>
          <a:r>
            <a:rPr lang="en-US" sz="2800" dirty="0" smtClean="0">
              <a:solidFill>
                <a:srgbClr val="C00000"/>
              </a:solidFill>
            </a:rPr>
            <a:t>)</a:t>
          </a:r>
        </a:p>
        <a:p>
          <a:pPr algn="ctr"/>
          <a:r>
            <a:rPr lang="en-US" sz="3200" dirty="0" err="1" smtClean="0">
              <a:solidFill>
                <a:srgbClr val="C00000"/>
              </a:solidFill>
              <a:latin typeface="Kruti Dev 010" pitchFamily="2" charset="0"/>
            </a:rPr>
            <a:t>Loj</a:t>
          </a:r>
          <a:r>
            <a:rPr lang="en-US" sz="3200" dirty="0" smtClean="0">
              <a:solidFill>
                <a:srgbClr val="C00000"/>
              </a:solidFill>
              <a:latin typeface="Kruti Dev 010" pitchFamily="2" charset="0"/>
            </a:rPr>
            <a:t> </a:t>
          </a:r>
          <a:r>
            <a:rPr lang="en-US" sz="3200" dirty="0" err="1" smtClean="0">
              <a:solidFill>
                <a:srgbClr val="C00000"/>
              </a:solidFill>
              <a:latin typeface="Kruti Dev 010" pitchFamily="2" charset="0"/>
            </a:rPr>
            <a:t>ifjorZu</a:t>
          </a:r>
          <a:endParaRPr lang="en-US" sz="3200" dirty="0">
            <a:solidFill>
              <a:srgbClr val="C00000"/>
            </a:solidFill>
            <a:latin typeface="Kruti Dev 010" pitchFamily="2" charset="0"/>
          </a:endParaRPr>
        </a:p>
      </dgm:t>
    </dgm:pt>
    <dgm:pt modelId="{729A62C5-5CA4-4F64-80A7-BB74D66A4FE9}" type="parTrans" cxnId="{7F242362-B7EB-4841-9B15-F689142FF663}">
      <dgm:prSet custT="1"/>
      <dgm:spPr/>
      <dgm:t>
        <a:bodyPr/>
        <a:lstStyle/>
        <a:p>
          <a:pPr algn="ctr"/>
          <a:endParaRPr lang="en-US" sz="3200">
            <a:solidFill>
              <a:srgbClr val="C00000"/>
            </a:solidFill>
          </a:endParaRPr>
        </a:p>
      </dgm:t>
    </dgm:pt>
    <dgm:pt modelId="{69DB341A-92DB-4EDF-BF56-362498844346}" type="sibTrans" cxnId="{7F242362-B7EB-4841-9B15-F689142FF663}">
      <dgm:prSet/>
      <dgm:spPr/>
      <dgm:t>
        <a:bodyPr/>
        <a:lstStyle/>
        <a:p>
          <a:pPr algn="ctr"/>
          <a:endParaRPr lang="en-US" sz="3200">
            <a:solidFill>
              <a:srgbClr val="C00000"/>
            </a:solidFill>
          </a:endParaRPr>
        </a:p>
      </dgm:t>
    </dgm:pt>
    <dgm:pt modelId="{C40DF77F-03C4-4D58-BBC8-EBB80286138C}">
      <dgm:prSet phldrT="[Text]" custT="1"/>
      <dgm:spPr/>
      <dgm:t>
        <a:bodyPr/>
        <a:lstStyle/>
        <a:p>
          <a:pPr algn="ctr"/>
          <a:r>
            <a:rPr lang="en-US" sz="2400" dirty="0" smtClean="0">
              <a:solidFill>
                <a:srgbClr val="C00000"/>
              </a:solidFill>
              <a:hlinkClick xmlns:r="http://schemas.openxmlformats.org/officeDocument/2006/relationships" r:id="" action="ppaction://noaction"/>
            </a:rPr>
            <a:t>Change in Interaction Style</a:t>
          </a:r>
          <a:r>
            <a:rPr lang="en-US" sz="2400" dirty="0" smtClean="0">
              <a:solidFill>
                <a:srgbClr val="C00000"/>
              </a:solidFill>
            </a:rPr>
            <a:t> (CIS)</a:t>
          </a:r>
        </a:p>
        <a:p>
          <a:pPr algn="ctr"/>
          <a:r>
            <a:rPr lang="en-US" sz="3200" dirty="0" err="1" smtClean="0">
              <a:solidFill>
                <a:srgbClr val="C00000"/>
              </a:solidFill>
              <a:latin typeface="Kruti Dev 010" pitchFamily="2" charset="0"/>
            </a:rPr>
            <a:t>var%fdz;k</a:t>
          </a:r>
          <a:r>
            <a:rPr lang="en-US" sz="3200" dirty="0" smtClean="0">
              <a:solidFill>
                <a:srgbClr val="C00000"/>
              </a:solidFill>
              <a:latin typeface="Kruti Dev 010" pitchFamily="2" charset="0"/>
            </a:rPr>
            <a:t> ’</a:t>
          </a:r>
          <a:r>
            <a:rPr lang="en-US" sz="3200" dirty="0" err="1" smtClean="0">
              <a:solidFill>
                <a:srgbClr val="C00000"/>
              </a:solidFill>
              <a:latin typeface="Kruti Dev 010" pitchFamily="2" charset="0"/>
            </a:rPr>
            <a:t>kSyh</a:t>
          </a:r>
          <a:r>
            <a:rPr lang="en-US" sz="3200" dirty="0" smtClean="0">
              <a:solidFill>
                <a:srgbClr val="C00000"/>
              </a:solidFill>
              <a:latin typeface="Kruti Dev 010" pitchFamily="2" charset="0"/>
            </a:rPr>
            <a:t> </a:t>
          </a:r>
          <a:r>
            <a:rPr lang="en-US" sz="3200" dirty="0" err="1" smtClean="0">
              <a:solidFill>
                <a:srgbClr val="C00000"/>
              </a:solidFill>
              <a:latin typeface="Kruti Dev 010" pitchFamily="2" charset="0"/>
            </a:rPr>
            <a:t>eas</a:t>
          </a:r>
          <a:r>
            <a:rPr lang="en-US" sz="3200" dirty="0" smtClean="0">
              <a:solidFill>
                <a:srgbClr val="C00000"/>
              </a:solidFill>
              <a:latin typeface="Kruti Dev 010" pitchFamily="2" charset="0"/>
            </a:rPr>
            <a:t> </a:t>
          </a:r>
          <a:r>
            <a:rPr lang="en-US" sz="3200" dirty="0" err="1" smtClean="0">
              <a:solidFill>
                <a:srgbClr val="C00000"/>
              </a:solidFill>
              <a:latin typeface="Kruti Dev 010" pitchFamily="2" charset="0"/>
            </a:rPr>
            <a:t>ifjorZu</a:t>
          </a:r>
          <a:endParaRPr lang="en-US" sz="3200" dirty="0">
            <a:solidFill>
              <a:srgbClr val="C00000"/>
            </a:solidFill>
            <a:latin typeface="Kruti Dev 010" pitchFamily="2" charset="0"/>
          </a:endParaRPr>
        </a:p>
      </dgm:t>
    </dgm:pt>
    <dgm:pt modelId="{5749054A-2C62-4FCD-85F3-DFC0777FADB9}" type="parTrans" cxnId="{828FBF6A-AE99-4309-ABA6-0E4EFF4B9C00}">
      <dgm:prSet custT="1"/>
      <dgm:spPr/>
      <dgm:t>
        <a:bodyPr/>
        <a:lstStyle/>
        <a:p>
          <a:pPr algn="ctr"/>
          <a:endParaRPr lang="en-US" sz="3200">
            <a:solidFill>
              <a:srgbClr val="C00000"/>
            </a:solidFill>
          </a:endParaRPr>
        </a:p>
      </dgm:t>
    </dgm:pt>
    <dgm:pt modelId="{EEB4FB74-9A80-4DD4-884C-620E48439E25}" type="sibTrans" cxnId="{828FBF6A-AE99-4309-ABA6-0E4EFF4B9C00}">
      <dgm:prSet/>
      <dgm:spPr/>
      <dgm:t>
        <a:bodyPr/>
        <a:lstStyle/>
        <a:p>
          <a:pPr algn="ctr"/>
          <a:endParaRPr lang="en-US" sz="3200">
            <a:solidFill>
              <a:srgbClr val="C00000"/>
            </a:solidFill>
          </a:endParaRPr>
        </a:p>
      </dgm:t>
    </dgm:pt>
    <dgm:pt modelId="{E3BA9D98-CB4D-4668-96A5-1B031C6E6083}">
      <dgm:prSet custT="1"/>
      <dgm:spPr/>
      <dgm:t>
        <a:bodyPr/>
        <a:lstStyle/>
        <a:p>
          <a:pPr algn="ctr"/>
          <a:r>
            <a:rPr lang="en-US" sz="3200" dirty="0" smtClean="0">
              <a:solidFill>
                <a:srgbClr val="C00000"/>
              </a:solidFill>
              <a:latin typeface="+mn-lt"/>
              <a:hlinkClick xmlns:r="http://schemas.openxmlformats.org/officeDocument/2006/relationships" r:id="rId3" action="ppaction://hlinksldjump"/>
            </a:rPr>
            <a:t>Pausing (P)</a:t>
          </a:r>
          <a:r>
            <a:rPr lang="en-US" sz="3200" dirty="0" err="1" smtClean="0">
              <a:solidFill>
                <a:srgbClr val="C00000"/>
              </a:solidFill>
              <a:latin typeface="Kruti Dev 010" pitchFamily="2" charset="0"/>
              <a:hlinkClick xmlns:r="http://schemas.openxmlformats.org/officeDocument/2006/relationships" r:id="rId3" action="ppaction://hlinksldjump"/>
            </a:rPr>
            <a:t>fojke</a:t>
          </a:r>
          <a:endParaRPr lang="en-US" sz="3200" dirty="0">
            <a:solidFill>
              <a:srgbClr val="C00000"/>
            </a:solidFill>
            <a:latin typeface="Kruti Dev 010" pitchFamily="2" charset="0"/>
          </a:endParaRPr>
        </a:p>
      </dgm:t>
    </dgm:pt>
    <dgm:pt modelId="{6A262A63-1EC2-48AF-8141-237CE3D5300E}" type="parTrans" cxnId="{5D01F5F0-491A-4A6E-885D-A4AA0FA8EA83}">
      <dgm:prSet custT="1"/>
      <dgm:spPr/>
      <dgm:t>
        <a:bodyPr/>
        <a:lstStyle/>
        <a:p>
          <a:pPr algn="ctr"/>
          <a:endParaRPr lang="en-US" sz="3200">
            <a:solidFill>
              <a:srgbClr val="C00000"/>
            </a:solidFill>
          </a:endParaRPr>
        </a:p>
      </dgm:t>
    </dgm:pt>
    <dgm:pt modelId="{A9D113C3-D072-4D31-994D-3045190645E3}" type="sibTrans" cxnId="{5D01F5F0-491A-4A6E-885D-A4AA0FA8EA83}">
      <dgm:prSet/>
      <dgm:spPr/>
      <dgm:t>
        <a:bodyPr/>
        <a:lstStyle/>
        <a:p>
          <a:pPr algn="ctr"/>
          <a:endParaRPr lang="en-US" sz="3200">
            <a:solidFill>
              <a:srgbClr val="C00000"/>
            </a:solidFill>
          </a:endParaRPr>
        </a:p>
      </dgm:t>
    </dgm:pt>
    <dgm:pt modelId="{2FE658EA-4A96-455A-9B88-48937CADBC6D}">
      <dgm:prSet custT="1"/>
      <dgm:spPr/>
      <dgm:t>
        <a:bodyPr/>
        <a:lstStyle/>
        <a:p>
          <a:pPr algn="ctr"/>
          <a:r>
            <a:rPr lang="en-US" sz="2800" u="sng" dirty="0" smtClean="0">
              <a:solidFill>
                <a:srgbClr val="C00000"/>
              </a:solidFill>
              <a:hlinkClick xmlns:r="http://schemas.openxmlformats.org/officeDocument/2006/relationships" r:id="rId4" action="ppaction://hlinksldjump"/>
            </a:rPr>
            <a:t>Focusing</a:t>
          </a:r>
          <a:r>
            <a:rPr lang="en-US" sz="3200" b="0" dirty="0" smtClean="0">
              <a:solidFill>
                <a:srgbClr val="C00000"/>
              </a:solidFill>
              <a:hlinkClick xmlns:r="http://schemas.openxmlformats.org/officeDocument/2006/relationships" r:id="rId4" action="ppaction://hlinksldjump"/>
            </a:rPr>
            <a:t> (F)</a:t>
          </a:r>
          <a:r>
            <a:rPr lang="en-US" sz="3200" dirty="0" err="1" smtClean="0">
              <a:solidFill>
                <a:srgbClr val="C00000"/>
              </a:solidFill>
              <a:latin typeface="Kruti Dev 010" pitchFamily="2" charset="0"/>
              <a:hlinkClick xmlns:r="http://schemas.openxmlformats.org/officeDocument/2006/relationships" r:id="rId4" action="ppaction://hlinksldjump"/>
            </a:rPr>
            <a:t>Hkko</a:t>
          </a:r>
          <a:r>
            <a:rPr lang="en-US" sz="3200" dirty="0" smtClean="0">
              <a:solidFill>
                <a:srgbClr val="C00000"/>
              </a:solidFill>
              <a:latin typeface="Kruti Dev 010" pitchFamily="2" charset="0"/>
              <a:hlinkClick xmlns:r="http://schemas.openxmlformats.org/officeDocument/2006/relationships" r:id="rId4" action="ppaction://hlinksldjump"/>
            </a:rPr>
            <a:t> </a:t>
          </a:r>
          <a:r>
            <a:rPr lang="en-US" sz="3200" dirty="0" err="1" smtClean="0">
              <a:solidFill>
                <a:srgbClr val="C00000"/>
              </a:solidFill>
              <a:latin typeface="Kruti Dev 010" pitchFamily="2" charset="0"/>
              <a:hlinkClick xmlns:r="http://schemas.openxmlformats.org/officeDocument/2006/relationships" r:id="rId4" action="ppaction://hlinksldjump"/>
            </a:rPr>
            <a:t>dsfUnzdj.k</a:t>
          </a:r>
          <a:r>
            <a:rPr lang="en-US" sz="3200" dirty="0" smtClean="0">
              <a:solidFill>
                <a:srgbClr val="C00000"/>
              </a:solidFill>
              <a:latin typeface="Kruti Dev 010" pitchFamily="2" charset="0"/>
              <a:hlinkClick xmlns:r="http://schemas.openxmlformats.org/officeDocument/2006/relationships" r:id="rId4" action="ppaction://hlinksldjump"/>
            </a:rPr>
            <a:t> </a:t>
          </a:r>
          <a:endParaRPr lang="en-US" sz="3200" dirty="0">
            <a:solidFill>
              <a:srgbClr val="C00000"/>
            </a:solidFill>
            <a:latin typeface="Kruti Dev 010" pitchFamily="2" charset="0"/>
          </a:endParaRPr>
        </a:p>
      </dgm:t>
    </dgm:pt>
    <dgm:pt modelId="{5F2B1625-41BF-44B5-8B53-EF0BA556DBA6}" type="parTrans" cxnId="{8246C8E0-912A-4320-AA4A-2CCF58905D98}">
      <dgm:prSet custT="1"/>
      <dgm:spPr/>
      <dgm:t>
        <a:bodyPr/>
        <a:lstStyle/>
        <a:p>
          <a:pPr algn="ctr"/>
          <a:endParaRPr lang="en-US" sz="3200">
            <a:solidFill>
              <a:srgbClr val="C00000"/>
            </a:solidFill>
          </a:endParaRPr>
        </a:p>
      </dgm:t>
    </dgm:pt>
    <dgm:pt modelId="{CCEE6B34-BBBD-4BCE-A4AB-E5EDAB28D4B5}" type="sibTrans" cxnId="{8246C8E0-912A-4320-AA4A-2CCF58905D98}">
      <dgm:prSet/>
      <dgm:spPr/>
      <dgm:t>
        <a:bodyPr/>
        <a:lstStyle/>
        <a:p>
          <a:pPr algn="ctr"/>
          <a:endParaRPr lang="en-US" sz="3200">
            <a:solidFill>
              <a:srgbClr val="C00000"/>
            </a:solidFill>
          </a:endParaRPr>
        </a:p>
      </dgm:t>
    </dgm:pt>
    <dgm:pt modelId="{3643F06E-366C-4F1C-A2A8-2DB2534C4145}">
      <dgm:prSet phldrT="[Text]" custT="1"/>
      <dgm:spPr/>
      <dgm:t>
        <a:bodyPr/>
        <a:lstStyle/>
        <a:p>
          <a:pPr algn="ctr"/>
          <a:r>
            <a:rPr lang="en-US" sz="2800" dirty="0" smtClean="0">
              <a:solidFill>
                <a:srgbClr val="C00000"/>
              </a:solidFill>
            </a:rPr>
            <a:t>Oral visual </a:t>
          </a:r>
          <a:r>
            <a:rPr lang="en-US" sz="2800" dirty="0" err="1" smtClean="0">
              <a:solidFill>
                <a:srgbClr val="C00000"/>
              </a:solidFill>
            </a:rPr>
            <a:t>swiching</a:t>
          </a:r>
          <a:r>
            <a:rPr lang="en-US" sz="2800" dirty="0" smtClean="0">
              <a:solidFill>
                <a:srgbClr val="C00000"/>
              </a:solidFill>
            </a:rPr>
            <a:t> (OVS)</a:t>
          </a:r>
        </a:p>
        <a:p>
          <a:pPr algn="ctr"/>
          <a:r>
            <a:rPr lang="en-US" sz="3200" dirty="0" smtClean="0">
              <a:solidFill>
                <a:srgbClr val="C00000"/>
              </a:solidFill>
              <a:latin typeface="Kruti Dev 010" pitchFamily="2" charset="0"/>
            </a:rPr>
            <a:t>JO; n`’; </a:t>
          </a:r>
          <a:r>
            <a:rPr lang="en-US" sz="3200" dirty="0" err="1" smtClean="0">
              <a:solidFill>
                <a:srgbClr val="C00000"/>
              </a:solidFill>
              <a:latin typeface="Kruti Dev 010" pitchFamily="2" charset="0"/>
            </a:rPr>
            <a:t>dze</a:t>
          </a:r>
          <a:r>
            <a:rPr lang="en-US" sz="3200" dirty="0" smtClean="0">
              <a:solidFill>
                <a:srgbClr val="C00000"/>
              </a:solidFill>
              <a:latin typeface="Kruti Dev 010" pitchFamily="2" charset="0"/>
            </a:rPr>
            <a:t> </a:t>
          </a:r>
          <a:r>
            <a:rPr lang="en-US" sz="3200" dirty="0" err="1" smtClean="0">
              <a:solidFill>
                <a:srgbClr val="C00000"/>
              </a:solidFill>
              <a:latin typeface="Kruti Dev 010" pitchFamily="2" charset="0"/>
            </a:rPr>
            <a:t>ifjorZu</a:t>
          </a:r>
          <a:endParaRPr lang="en-US" sz="3200" dirty="0">
            <a:solidFill>
              <a:srgbClr val="C00000"/>
            </a:solidFill>
            <a:latin typeface="Kruti Dev 010" pitchFamily="2" charset="0"/>
          </a:endParaRPr>
        </a:p>
      </dgm:t>
    </dgm:pt>
    <dgm:pt modelId="{DEA3E944-3799-459C-BD81-96944D89487B}" type="parTrans" cxnId="{89F9908E-1769-48F9-AD7D-7E47163F3F0E}">
      <dgm:prSet/>
      <dgm:spPr/>
      <dgm:t>
        <a:bodyPr/>
        <a:lstStyle/>
        <a:p>
          <a:pPr algn="ctr"/>
          <a:endParaRPr lang="en-US">
            <a:solidFill>
              <a:srgbClr val="C00000"/>
            </a:solidFill>
          </a:endParaRPr>
        </a:p>
      </dgm:t>
    </dgm:pt>
    <dgm:pt modelId="{9798ABFA-BCD1-4E38-9BF2-916A84CBF4EA}" type="sibTrans" cxnId="{89F9908E-1769-48F9-AD7D-7E47163F3F0E}">
      <dgm:prSet/>
      <dgm:spPr/>
      <dgm:t>
        <a:bodyPr/>
        <a:lstStyle/>
        <a:p>
          <a:pPr algn="ctr"/>
          <a:endParaRPr lang="en-US">
            <a:solidFill>
              <a:srgbClr val="C00000"/>
            </a:solidFill>
          </a:endParaRPr>
        </a:p>
      </dgm:t>
    </dgm:pt>
    <dgm:pt modelId="{5B42AB8B-0CB9-4578-B272-69DDDF011DEF}">
      <dgm:prSet phldrT="[Text]" custT="1"/>
      <dgm:spPr/>
      <dgm:t>
        <a:bodyPr/>
        <a:lstStyle/>
        <a:p>
          <a:pPr algn="ctr"/>
          <a:r>
            <a:rPr lang="en-US" sz="3000" dirty="0" smtClean="0">
              <a:solidFill>
                <a:srgbClr val="C00000"/>
              </a:solidFill>
            </a:rPr>
            <a:t>Pupil Participation (PP)</a:t>
          </a:r>
        </a:p>
        <a:p>
          <a:pPr algn="ctr"/>
          <a:r>
            <a:rPr lang="en-US" sz="3200" dirty="0" err="1" smtClean="0">
              <a:solidFill>
                <a:srgbClr val="C00000"/>
              </a:solidFill>
              <a:latin typeface="Kruti Dev 010" pitchFamily="2" charset="0"/>
            </a:rPr>
            <a:t>Nk</a:t>
          </a:r>
          <a:r>
            <a:rPr lang="en-US" sz="3200" dirty="0" smtClean="0">
              <a:solidFill>
                <a:srgbClr val="C00000"/>
              </a:solidFill>
              <a:latin typeface="Kruti Dev 010" pitchFamily="2" charset="0"/>
            </a:rPr>
            <a:t>= </a:t>
          </a:r>
          <a:r>
            <a:rPr lang="en-US" sz="3200" dirty="0" err="1" smtClean="0">
              <a:solidFill>
                <a:srgbClr val="C00000"/>
              </a:solidFill>
              <a:latin typeface="Kruti Dev 010" pitchFamily="2" charset="0"/>
            </a:rPr>
            <a:t>lgHkkfxrk</a:t>
          </a:r>
          <a:r>
            <a:rPr lang="en-US" sz="3200" dirty="0" smtClean="0">
              <a:solidFill>
                <a:srgbClr val="C00000"/>
              </a:solidFill>
              <a:latin typeface="Kruti Dev 010" pitchFamily="2" charset="0"/>
            </a:rPr>
            <a:t> </a:t>
          </a:r>
          <a:endParaRPr lang="en-US" sz="3200" dirty="0">
            <a:solidFill>
              <a:srgbClr val="C00000"/>
            </a:solidFill>
            <a:latin typeface="Kruti Dev 010" pitchFamily="2" charset="0"/>
          </a:endParaRPr>
        </a:p>
      </dgm:t>
    </dgm:pt>
    <dgm:pt modelId="{67D50A2C-4F37-4577-BAA5-6F51866E9794}" type="parTrans" cxnId="{CCD2AA03-14A8-4A33-BCDB-7A80792C601B}">
      <dgm:prSet/>
      <dgm:spPr/>
      <dgm:t>
        <a:bodyPr/>
        <a:lstStyle/>
        <a:p>
          <a:pPr algn="ctr"/>
          <a:endParaRPr lang="en-US">
            <a:solidFill>
              <a:srgbClr val="C00000"/>
            </a:solidFill>
          </a:endParaRPr>
        </a:p>
      </dgm:t>
    </dgm:pt>
    <dgm:pt modelId="{0DADACAD-93AF-436F-BCA1-EFAF552513F4}" type="sibTrans" cxnId="{CCD2AA03-14A8-4A33-BCDB-7A80792C601B}">
      <dgm:prSet/>
      <dgm:spPr/>
      <dgm:t>
        <a:bodyPr/>
        <a:lstStyle/>
        <a:p>
          <a:pPr algn="ctr"/>
          <a:endParaRPr lang="en-US">
            <a:solidFill>
              <a:srgbClr val="C00000"/>
            </a:solidFill>
          </a:endParaRPr>
        </a:p>
      </dgm:t>
    </dgm:pt>
    <dgm:pt modelId="{2F50AA76-F50F-4F24-B5A0-1E0424851A7D}" type="pres">
      <dgm:prSet presAssocID="{391A63FA-7728-4F4F-BB53-32C114966729}" presName="linearFlow" presStyleCnt="0">
        <dgm:presLayoutVars>
          <dgm:dir/>
          <dgm:resizeHandles val="exact"/>
        </dgm:presLayoutVars>
      </dgm:prSet>
      <dgm:spPr/>
      <dgm:t>
        <a:bodyPr/>
        <a:lstStyle/>
        <a:p>
          <a:endParaRPr lang="en-US"/>
        </a:p>
      </dgm:t>
    </dgm:pt>
    <dgm:pt modelId="{E3347900-21FC-4C43-B489-1FF4223B877D}" type="pres">
      <dgm:prSet presAssocID="{85E16A4A-94D2-4CC4-93C2-1FE83518A41B}" presName="composite" presStyleCnt="0"/>
      <dgm:spPr/>
      <dgm:t>
        <a:bodyPr/>
        <a:lstStyle/>
        <a:p>
          <a:endParaRPr lang="en-US"/>
        </a:p>
      </dgm:t>
    </dgm:pt>
    <dgm:pt modelId="{E00793ED-7408-472E-8ACB-0642B2446E8D}" type="pres">
      <dgm:prSet presAssocID="{85E16A4A-94D2-4CC4-93C2-1FE83518A41B}" presName="imgShp" presStyleLbl="fgImgPlace1" presStyleIdx="0" presStyleCnt="8"/>
      <dgm:spPr>
        <a:gradFill rotWithShape="0">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dgm:spPr>
      <dgm:t>
        <a:bodyPr/>
        <a:lstStyle/>
        <a:p>
          <a:endParaRPr lang="en-US"/>
        </a:p>
      </dgm:t>
    </dgm:pt>
    <dgm:pt modelId="{4CF250FD-0AB2-43AC-8DD1-4628FBA82B76}" type="pres">
      <dgm:prSet presAssocID="{85E16A4A-94D2-4CC4-93C2-1FE83518A41B}" presName="txShp" presStyleLbl="node1" presStyleIdx="0" presStyleCnt="8" custLinFactNeighborX="2175" custLinFactNeighborY="13972">
        <dgm:presLayoutVars>
          <dgm:bulletEnabled val="1"/>
        </dgm:presLayoutVars>
      </dgm:prSet>
      <dgm:spPr/>
      <dgm:t>
        <a:bodyPr/>
        <a:lstStyle/>
        <a:p>
          <a:endParaRPr lang="en-US"/>
        </a:p>
      </dgm:t>
    </dgm:pt>
    <dgm:pt modelId="{CEDC4660-FC01-497B-B2FF-2AA11A997B42}" type="pres">
      <dgm:prSet presAssocID="{0BECC9C2-A6A6-4312-8D97-BB44BE029B1D}" presName="spacing" presStyleCnt="0"/>
      <dgm:spPr/>
      <dgm:t>
        <a:bodyPr/>
        <a:lstStyle/>
        <a:p>
          <a:endParaRPr lang="en-US"/>
        </a:p>
      </dgm:t>
    </dgm:pt>
    <dgm:pt modelId="{95A8608F-14D6-4D8C-9EF4-C7423CFC74B0}" type="pres">
      <dgm:prSet presAssocID="{0436850A-224B-420E-906E-00F6C1F163E2}" presName="composite" presStyleCnt="0"/>
      <dgm:spPr/>
      <dgm:t>
        <a:bodyPr/>
        <a:lstStyle/>
        <a:p>
          <a:endParaRPr lang="en-US"/>
        </a:p>
      </dgm:t>
    </dgm:pt>
    <dgm:pt modelId="{F0127ACD-EC5E-45AB-BA8E-919BF18F36B9}" type="pres">
      <dgm:prSet presAssocID="{0436850A-224B-420E-906E-00F6C1F163E2}" presName="imgShp" presStyleLbl="fgImgPlace1" presStyleIdx="1" presStyleCnt="8" custLinFactNeighborY="-2532"/>
      <dgm:spPr>
        <a:blipFill rotWithShape="0">
          <a:blip xmlns:r="http://schemas.openxmlformats.org/officeDocument/2006/relationships" r:embed="rId5"/>
          <a:stretch>
            <a:fillRect/>
          </a:stretch>
        </a:blipFill>
      </dgm:spPr>
      <dgm:t>
        <a:bodyPr/>
        <a:lstStyle/>
        <a:p>
          <a:endParaRPr lang="en-US"/>
        </a:p>
      </dgm:t>
    </dgm:pt>
    <dgm:pt modelId="{17461545-6707-4016-8373-AE995C94D05A}" type="pres">
      <dgm:prSet presAssocID="{0436850A-224B-420E-906E-00F6C1F163E2}" presName="txShp" presStyleLbl="node1" presStyleIdx="1" presStyleCnt="8" custLinFactNeighborX="-811" custLinFactNeighborY="-9813">
        <dgm:presLayoutVars>
          <dgm:bulletEnabled val="1"/>
        </dgm:presLayoutVars>
      </dgm:prSet>
      <dgm:spPr/>
      <dgm:t>
        <a:bodyPr/>
        <a:lstStyle/>
        <a:p>
          <a:endParaRPr lang="en-US"/>
        </a:p>
      </dgm:t>
    </dgm:pt>
    <dgm:pt modelId="{ED423F6A-FFCC-4AED-B97F-F7D06448252A}" type="pres">
      <dgm:prSet presAssocID="{5583AC48-2D6C-4502-871F-FC23F84A6409}" presName="spacing" presStyleCnt="0"/>
      <dgm:spPr/>
      <dgm:t>
        <a:bodyPr/>
        <a:lstStyle/>
        <a:p>
          <a:endParaRPr lang="en-US"/>
        </a:p>
      </dgm:t>
    </dgm:pt>
    <dgm:pt modelId="{47052BD4-8362-40C5-ABE7-FE93E9164124}" type="pres">
      <dgm:prSet presAssocID="{2FE658EA-4A96-455A-9B88-48937CADBC6D}" presName="composite" presStyleCnt="0"/>
      <dgm:spPr/>
      <dgm:t>
        <a:bodyPr/>
        <a:lstStyle/>
        <a:p>
          <a:endParaRPr lang="en-US"/>
        </a:p>
      </dgm:t>
    </dgm:pt>
    <dgm:pt modelId="{1EE8056E-71CD-417F-817E-C630E3F84152}" type="pres">
      <dgm:prSet presAssocID="{2FE658EA-4A96-455A-9B88-48937CADBC6D}" presName="imgShp" presStyleLbl="fgImgPlace1" presStyleIdx="2" presStyleCnt="8" custLinFactNeighborY="-24589"/>
      <dgm:spPr>
        <a:blipFill rotWithShape="0">
          <a:blip xmlns:r="http://schemas.openxmlformats.org/officeDocument/2006/relationships" r:embed="rId5"/>
          <a:stretch>
            <a:fillRect/>
          </a:stretch>
        </a:blipFill>
      </dgm:spPr>
      <dgm:t>
        <a:bodyPr/>
        <a:lstStyle/>
        <a:p>
          <a:endParaRPr lang="en-US"/>
        </a:p>
      </dgm:t>
    </dgm:pt>
    <dgm:pt modelId="{7202650A-621A-4B53-AA47-3DD7AF1009F7}" type="pres">
      <dgm:prSet presAssocID="{2FE658EA-4A96-455A-9B88-48937CADBC6D}" presName="txShp" presStyleLbl="node1" presStyleIdx="2" presStyleCnt="8" custLinFactNeighborX="-811" custLinFactNeighborY="-26482">
        <dgm:presLayoutVars>
          <dgm:bulletEnabled val="1"/>
        </dgm:presLayoutVars>
      </dgm:prSet>
      <dgm:spPr/>
      <dgm:t>
        <a:bodyPr/>
        <a:lstStyle/>
        <a:p>
          <a:endParaRPr lang="en-US"/>
        </a:p>
      </dgm:t>
    </dgm:pt>
    <dgm:pt modelId="{5935DDF4-70E9-4339-8B61-13C06205A122}" type="pres">
      <dgm:prSet presAssocID="{CCEE6B34-BBBD-4BCE-A4AB-E5EDAB28D4B5}" presName="spacing" presStyleCnt="0"/>
      <dgm:spPr/>
      <dgm:t>
        <a:bodyPr/>
        <a:lstStyle/>
        <a:p>
          <a:endParaRPr lang="en-US"/>
        </a:p>
      </dgm:t>
    </dgm:pt>
    <dgm:pt modelId="{26B17922-9657-49A9-8378-77990B9F4ABD}" type="pres">
      <dgm:prSet presAssocID="{E3BA9D98-CB4D-4668-96A5-1B031C6E6083}" presName="composite" presStyleCnt="0"/>
      <dgm:spPr/>
      <dgm:t>
        <a:bodyPr/>
        <a:lstStyle/>
        <a:p>
          <a:endParaRPr lang="en-US"/>
        </a:p>
      </dgm:t>
    </dgm:pt>
    <dgm:pt modelId="{7C63C9B3-E63F-4AD1-855F-EFA6B57FDDCC}" type="pres">
      <dgm:prSet presAssocID="{E3BA9D98-CB4D-4668-96A5-1B031C6E6083}" presName="imgShp" presStyleLbl="fgImgPlace1" presStyleIdx="3" presStyleCnt="8" custLinFactNeighborY="-49616"/>
      <dgm:spPr>
        <a:blipFill rotWithShape="0">
          <a:blip xmlns:r="http://schemas.openxmlformats.org/officeDocument/2006/relationships" r:embed="rId5"/>
          <a:stretch>
            <a:fillRect/>
          </a:stretch>
        </a:blipFill>
      </dgm:spPr>
      <dgm:t>
        <a:bodyPr/>
        <a:lstStyle/>
        <a:p>
          <a:endParaRPr lang="en-US"/>
        </a:p>
      </dgm:t>
    </dgm:pt>
    <dgm:pt modelId="{1A680500-4C6D-484D-BE7A-3B207263AAF2}" type="pres">
      <dgm:prSet presAssocID="{E3BA9D98-CB4D-4668-96A5-1B031C6E6083}" presName="txShp" presStyleLbl="node1" presStyleIdx="3" presStyleCnt="8" custScaleX="99232" custLinFactNeighborX="-1092" custLinFactNeighborY="-46120">
        <dgm:presLayoutVars>
          <dgm:bulletEnabled val="1"/>
        </dgm:presLayoutVars>
      </dgm:prSet>
      <dgm:spPr/>
      <dgm:t>
        <a:bodyPr/>
        <a:lstStyle/>
        <a:p>
          <a:endParaRPr lang="en-US"/>
        </a:p>
      </dgm:t>
    </dgm:pt>
    <dgm:pt modelId="{2E7CAA1F-0F86-47F3-BEC1-3646FE258EA7}" type="pres">
      <dgm:prSet presAssocID="{A9D113C3-D072-4D31-994D-3045190645E3}" presName="spacing" presStyleCnt="0"/>
      <dgm:spPr/>
      <dgm:t>
        <a:bodyPr/>
        <a:lstStyle/>
        <a:p>
          <a:endParaRPr lang="en-US"/>
        </a:p>
      </dgm:t>
    </dgm:pt>
    <dgm:pt modelId="{7309366D-14C5-4BF2-9111-676C5FD647D1}" type="pres">
      <dgm:prSet presAssocID="{F02F5A03-8D91-427B-9A2C-7B087D06D43E}" presName="composite" presStyleCnt="0"/>
      <dgm:spPr/>
      <dgm:t>
        <a:bodyPr/>
        <a:lstStyle/>
        <a:p>
          <a:endParaRPr lang="en-US"/>
        </a:p>
      </dgm:t>
    </dgm:pt>
    <dgm:pt modelId="{CE93810F-873B-41F3-B596-4253BD38FBE3}" type="pres">
      <dgm:prSet presAssocID="{F02F5A03-8D91-427B-9A2C-7B087D06D43E}" presName="imgShp" presStyleLbl="fgImgPlace1" presStyleIdx="4" presStyleCnt="8" custLinFactNeighborY="-75981"/>
      <dgm:spPr>
        <a:blipFill rotWithShape="0">
          <a:blip xmlns:r="http://schemas.openxmlformats.org/officeDocument/2006/relationships" r:embed="rId5"/>
          <a:stretch>
            <a:fillRect/>
          </a:stretch>
        </a:blipFill>
      </dgm:spPr>
      <dgm:t>
        <a:bodyPr/>
        <a:lstStyle/>
        <a:p>
          <a:endParaRPr lang="en-US"/>
        </a:p>
      </dgm:t>
    </dgm:pt>
    <dgm:pt modelId="{DAE88353-CC1E-4FB2-8910-C06181E2B609}" type="pres">
      <dgm:prSet presAssocID="{F02F5A03-8D91-427B-9A2C-7B087D06D43E}" presName="txShp" presStyleLbl="node1" presStyleIdx="4" presStyleCnt="8" custScaleY="158520" custLinFactNeighborX="-820" custLinFactNeighborY="-66435">
        <dgm:presLayoutVars>
          <dgm:bulletEnabled val="1"/>
        </dgm:presLayoutVars>
      </dgm:prSet>
      <dgm:spPr/>
      <dgm:t>
        <a:bodyPr/>
        <a:lstStyle/>
        <a:p>
          <a:endParaRPr lang="en-US"/>
        </a:p>
      </dgm:t>
    </dgm:pt>
    <dgm:pt modelId="{6BD78369-5529-4EB9-958B-E083701542B4}" type="pres">
      <dgm:prSet presAssocID="{69DB341A-92DB-4EDF-BF56-362498844346}" presName="spacing" presStyleCnt="0"/>
      <dgm:spPr/>
      <dgm:t>
        <a:bodyPr/>
        <a:lstStyle/>
        <a:p>
          <a:endParaRPr lang="en-US"/>
        </a:p>
      </dgm:t>
    </dgm:pt>
    <dgm:pt modelId="{00B8080B-1E67-4C1E-9A46-0578159DCEAC}" type="pres">
      <dgm:prSet presAssocID="{C40DF77F-03C4-4D58-BBC8-EBB80286138C}" presName="composite" presStyleCnt="0"/>
      <dgm:spPr/>
      <dgm:t>
        <a:bodyPr/>
        <a:lstStyle/>
        <a:p>
          <a:endParaRPr lang="en-US"/>
        </a:p>
      </dgm:t>
    </dgm:pt>
    <dgm:pt modelId="{905BCE12-B1D9-44BE-A580-06F9F6E959D7}" type="pres">
      <dgm:prSet presAssocID="{C40DF77F-03C4-4D58-BBC8-EBB80286138C}" presName="imgShp" presStyleLbl="fgImgPlace1" presStyleIdx="5" presStyleCnt="8" custLinFactNeighborY="-87870"/>
      <dgm:spPr>
        <a:blipFill rotWithShape="0">
          <a:blip xmlns:r="http://schemas.openxmlformats.org/officeDocument/2006/relationships" r:embed="rId5"/>
          <a:stretch>
            <a:fillRect/>
          </a:stretch>
        </a:blipFill>
      </dgm:spPr>
      <dgm:t>
        <a:bodyPr/>
        <a:lstStyle/>
        <a:p>
          <a:endParaRPr lang="en-US"/>
        </a:p>
      </dgm:t>
    </dgm:pt>
    <dgm:pt modelId="{55BB54CA-17A8-4AA6-AA27-3897DC435798}" type="pres">
      <dgm:prSet presAssocID="{C40DF77F-03C4-4D58-BBC8-EBB80286138C}" presName="txShp" presStyleLbl="node1" presStyleIdx="5" presStyleCnt="8" custScaleY="141530" custLinFactNeighborX="-593" custLinFactNeighborY="-84862">
        <dgm:presLayoutVars>
          <dgm:bulletEnabled val="1"/>
        </dgm:presLayoutVars>
      </dgm:prSet>
      <dgm:spPr/>
      <dgm:t>
        <a:bodyPr/>
        <a:lstStyle/>
        <a:p>
          <a:endParaRPr lang="en-US"/>
        </a:p>
      </dgm:t>
    </dgm:pt>
    <dgm:pt modelId="{70461C0C-5774-4845-ACC2-51EC5B32EFAF}" type="pres">
      <dgm:prSet presAssocID="{EEB4FB74-9A80-4DD4-884C-620E48439E25}" presName="spacing" presStyleCnt="0"/>
      <dgm:spPr/>
      <dgm:t>
        <a:bodyPr/>
        <a:lstStyle/>
        <a:p>
          <a:endParaRPr lang="en-US"/>
        </a:p>
      </dgm:t>
    </dgm:pt>
    <dgm:pt modelId="{FFD19626-3956-4606-BCA9-79855D2AD49C}" type="pres">
      <dgm:prSet presAssocID="{3643F06E-366C-4F1C-A2A8-2DB2534C4145}" presName="composite" presStyleCnt="0"/>
      <dgm:spPr/>
      <dgm:t>
        <a:bodyPr/>
        <a:lstStyle/>
        <a:p>
          <a:endParaRPr lang="en-US"/>
        </a:p>
      </dgm:t>
    </dgm:pt>
    <dgm:pt modelId="{C9C1F757-09EA-48A6-908D-8F362357FD09}" type="pres">
      <dgm:prSet presAssocID="{3643F06E-366C-4F1C-A2A8-2DB2534C4145}" presName="imgShp" presStyleLbl="fgImgPlace1" presStyleIdx="6" presStyleCnt="8" custLinFactY="-12758" custLinFactNeighborY="-100000"/>
      <dgm:spPr>
        <a:blipFill rotWithShape="0">
          <a:blip xmlns:r="http://schemas.openxmlformats.org/officeDocument/2006/relationships" r:embed="rId5"/>
          <a:stretch>
            <a:fillRect/>
          </a:stretch>
        </a:blipFill>
      </dgm:spPr>
      <dgm:t>
        <a:bodyPr/>
        <a:lstStyle/>
        <a:p>
          <a:endParaRPr lang="en-US"/>
        </a:p>
      </dgm:t>
    </dgm:pt>
    <dgm:pt modelId="{4574C51F-0744-46E4-A83B-D6A43296A3DB}" type="pres">
      <dgm:prSet presAssocID="{3643F06E-366C-4F1C-A2A8-2DB2534C4145}" presName="txShp" presStyleLbl="node1" presStyleIdx="6" presStyleCnt="8" custScaleX="99772" custScaleY="178359" custLinFactY="-3212" custLinFactNeighborX="-820" custLinFactNeighborY="-100000">
        <dgm:presLayoutVars>
          <dgm:bulletEnabled val="1"/>
        </dgm:presLayoutVars>
      </dgm:prSet>
      <dgm:spPr/>
      <dgm:t>
        <a:bodyPr/>
        <a:lstStyle/>
        <a:p>
          <a:endParaRPr lang="en-US"/>
        </a:p>
      </dgm:t>
    </dgm:pt>
    <dgm:pt modelId="{D247D20D-32D3-4378-A8E8-9362A431C428}" type="pres">
      <dgm:prSet presAssocID="{9798ABFA-BCD1-4E38-9BF2-916A84CBF4EA}" presName="spacing" presStyleCnt="0"/>
      <dgm:spPr/>
      <dgm:t>
        <a:bodyPr/>
        <a:lstStyle/>
        <a:p>
          <a:endParaRPr lang="en-US"/>
        </a:p>
      </dgm:t>
    </dgm:pt>
    <dgm:pt modelId="{9C5AF74A-F4D0-4123-AA28-FD70C49EF151}" type="pres">
      <dgm:prSet presAssocID="{5B42AB8B-0CB9-4578-B272-69DDDF011DEF}" presName="composite" presStyleCnt="0"/>
      <dgm:spPr/>
      <dgm:t>
        <a:bodyPr/>
        <a:lstStyle/>
        <a:p>
          <a:endParaRPr lang="en-US"/>
        </a:p>
      </dgm:t>
    </dgm:pt>
    <dgm:pt modelId="{AD2ED5B8-0D00-4347-A4C7-0915AE28D890}" type="pres">
      <dgm:prSet presAssocID="{5B42AB8B-0CB9-4578-B272-69DDDF011DEF}" presName="imgShp" presStyleLbl="fgImgPlace1" presStyleIdx="7" presStyleCnt="8" custLinFactY="-24738" custLinFactNeighborX="-13264" custLinFactNeighborY="-100000"/>
      <dgm:spPr>
        <a:blipFill rotWithShape="0">
          <a:blip xmlns:r="http://schemas.openxmlformats.org/officeDocument/2006/relationships" r:embed="rId6"/>
          <a:stretch>
            <a:fillRect/>
          </a:stretch>
        </a:blipFill>
      </dgm:spPr>
      <dgm:t>
        <a:bodyPr/>
        <a:lstStyle/>
        <a:p>
          <a:endParaRPr lang="en-US"/>
        </a:p>
      </dgm:t>
    </dgm:pt>
    <dgm:pt modelId="{64B008DE-05F1-4498-9A04-176FC6818422}" type="pres">
      <dgm:prSet presAssocID="{5B42AB8B-0CB9-4578-B272-69DDDF011DEF}" presName="txShp" presStyleLbl="node1" presStyleIdx="7" presStyleCnt="8" custScaleX="100891" custScaleY="212157" custLinFactY="-24530" custLinFactNeighborX="-820" custLinFactNeighborY="-100000">
        <dgm:presLayoutVars>
          <dgm:bulletEnabled val="1"/>
        </dgm:presLayoutVars>
      </dgm:prSet>
      <dgm:spPr/>
      <dgm:t>
        <a:bodyPr/>
        <a:lstStyle/>
        <a:p>
          <a:endParaRPr lang="en-US"/>
        </a:p>
      </dgm:t>
    </dgm:pt>
  </dgm:ptLst>
  <dgm:cxnLst>
    <dgm:cxn modelId="{5D01F5F0-491A-4A6E-885D-A4AA0FA8EA83}" srcId="{391A63FA-7728-4F4F-BB53-32C114966729}" destId="{E3BA9D98-CB4D-4668-96A5-1B031C6E6083}" srcOrd="3" destOrd="0" parTransId="{6A262A63-1EC2-48AF-8141-237CE3D5300E}" sibTransId="{A9D113C3-D072-4D31-994D-3045190645E3}"/>
    <dgm:cxn modelId="{504B85F1-A9F4-44DE-AEE4-AD33A0A459CF}" type="presOf" srcId="{0436850A-224B-420E-906E-00F6C1F163E2}" destId="{17461545-6707-4016-8373-AE995C94D05A}" srcOrd="0" destOrd="0" presId="urn:microsoft.com/office/officeart/2005/8/layout/vList3"/>
    <dgm:cxn modelId="{828FBF6A-AE99-4309-ABA6-0E4EFF4B9C00}" srcId="{391A63FA-7728-4F4F-BB53-32C114966729}" destId="{C40DF77F-03C4-4D58-BBC8-EBB80286138C}" srcOrd="5" destOrd="0" parTransId="{5749054A-2C62-4FCD-85F3-DFC0777FADB9}" sibTransId="{EEB4FB74-9A80-4DD4-884C-620E48439E25}"/>
    <dgm:cxn modelId="{8246C8E0-912A-4320-AA4A-2CCF58905D98}" srcId="{391A63FA-7728-4F4F-BB53-32C114966729}" destId="{2FE658EA-4A96-455A-9B88-48937CADBC6D}" srcOrd="2" destOrd="0" parTransId="{5F2B1625-41BF-44B5-8B53-EF0BA556DBA6}" sibTransId="{CCEE6B34-BBBD-4BCE-A4AB-E5EDAB28D4B5}"/>
    <dgm:cxn modelId="{68AA4476-1BF3-4447-8F1B-9337BACCB400}" type="presOf" srcId="{2FE658EA-4A96-455A-9B88-48937CADBC6D}" destId="{7202650A-621A-4B53-AA47-3DD7AF1009F7}" srcOrd="0" destOrd="0" presId="urn:microsoft.com/office/officeart/2005/8/layout/vList3"/>
    <dgm:cxn modelId="{B01B4820-ABAC-479E-AB38-290C411A3F7D}" srcId="{391A63FA-7728-4F4F-BB53-32C114966729}" destId="{85E16A4A-94D2-4CC4-93C2-1FE83518A41B}" srcOrd="0" destOrd="0" parTransId="{5607892A-AEC3-4110-94C3-786E80E5F140}" sibTransId="{0BECC9C2-A6A6-4312-8D97-BB44BE029B1D}"/>
    <dgm:cxn modelId="{CCD2AA03-14A8-4A33-BCDB-7A80792C601B}" srcId="{391A63FA-7728-4F4F-BB53-32C114966729}" destId="{5B42AB8B-0CB9-4578-B272-69DDDF011DEF}" srcOrd="7" destOrd="0" parTransId="{67D50A2C-4F37-4577-BAA5-6F51866E9794}" sibTransId="{0DADACAD-93AF-436F-BCA1-EFAF552513F4}"/>
    <dgm:cxn modelId="{02B0FE39-FB65-4E26-967A-E6ABF5D4133F}" type="presOf" srcId="{F02F5A03-8D91-427B-9A2C-7B087D06D43E}" destId="{DAE88353-CC1E-4FB2-8910-C06181E2B609}" srcOrd="0" destOrd="0" presId="urn:microsoft.com/office/officeart/2005/8/layout/vList3"/>
    <dgm:cxn modelId="{71163EFD-C58D-488A-A679-C9A01E854EAC}" type="presOf" srcId="{E3BA9D98-CB4D-4668-96A5-1B031C6E6083}" destId="{1A680500-4C6D-484D-BE7A-3B207263AAF2}" srcOrd="0" destOrd="0" presId="urn:microsoft.com/office/officeart/2005/8/layout/vList3"/>
    <dgm:cxn modelId="{703DF3F7-E641-4182-A776-B247CD796C25}" type="presOf" srcId="{C40DF77F-03C4-4D58-BBC8-EBB80286138C}" destId="{55BB54CA-17A8-4AA6-AA27-3897DC435798}" srcOrd="0" destOrd="0" presId="urn:microsoft.com/office/officeart/2005/8/layout/vList3"/>
    <dgm:cxn modelId="{FCC3F202-86D6-4DCC-895C-292B72EA7C46}" type="presOf" srcId="{3643F06E-366C-4F1C-A2A8-2DB2534C4145}" destId="{4574C51F-0744-46E4-A83B-D6A43296A3DB}" srcOrd="0" destOrd="0" presId="urn:microsoft.com/office/officeart/2005/8/layout/vList3"/>
    <dgm:cxn modelId="{89F9908E-1769-48F9-AD7D-7E47163F3F0E}" srcId="{391A63FA-7728-4F4F-BB53-32C114966729}" destId="{3643F06E-366C-4F1C-A2A8-2DB2534C4145}" srcOrd="6" destOrd="0" parTransId="{DEA3E944-3799-459C-BD81-96944D89487B}" sibTransId="{9798ABFA-BCD1-4E38-9BF2-916A84CBF4EA}"/>
    <dgm:cxn modelId="{456088E2-FD26-41B1-BD70-7610EC660C67}" type="presOf" srcId="{5B42AB8B-0CB9-4578-B272-69DDDF011DEF}" destId="{64B008DE-05F1-4498-9A04-176FC6818422}" srcOrd="0" destOrd="0" presId="urn:microsoft.com/office/officeart/2005/8/layout/vList3"/>
    <dgm:cxn modelId="{81D470EC-0319-415C-A552-739AA750128A}" type="presOf" srcId="{85E16A4A-94D2-4CC4-93C2-1FE83518A41B}" destId="{4CF250FD-0AB2-43AC-8DD1-4628FBA82B76}" srcOrd="0" destOrd="0" presId="urn:microsoft.com/office/officeart/2005/8/layout/vList3"/>
    <dgm:cxn modelId="{63CAAF86-AAC7-4D05-936D-2C75E61C2EC4}" type="presOf" srcId="{391A63FA-7728-4F4F-BB53-32C114966729}" destId="{2F50AA76-F50F-4F24-B5A0-1E0424851A7D}" srcOrd="0" destOrd="0" presId="urn:microsoft.com/office/officeart/2005/8/layout/vList3"/>
    <dgm:cxn modelId="{29B055D2-9903-4BC8-9D23-F6152E3EEFB5}" srcId="{391A63FA-7728-4F4F-BB53-32C114966729}" destId="{0436850A-224B-420E-906E-00F6C1F163E2}" srcOrd="1" destOrd="0" parTransId="{BBFD300A-CACE-46CA-B7CC-07F6B53E4DB3}" sibTransId="{5583AC48-2D6C-4502-871F-FC23F84A6409}"/>
    <dgm:cxn modelId="{7F242362-B7EB-4841-9B15-F689142FF663}" srcId="{391A63FA-7728-4F4F-BB53-32C114966729}" destId="{F02F5A03-8D91-427B-9A2C-7B087D06D43E}" srcOrd="4" destOrd="0" parTransId="{729A62C5-5CA4-4F64-80A7-BB74D66A4FE9}" sibTransId="{69DB341A-92DB-4EDF-BF56-362498844346}"/>
    <dgm:cxn modelId="{546DFF70-C4B9-44CE-8A60-F9835A249589}" type="presParOf" srcId="{2F50AA76-F50F-4F24-B5A0-1E0424851A7D}" destId="{E3347900-21FC-4C43-B489-1FF4223B877D}" srcOrd="0" destOrd="0" presId="urn:microsoft.com/office/officeart/2005/8/layout/vList3"/>
    <dgm:cxn modelId="{A2A9CEE0-1901-43F8-AACD-FE2DC77F8C68}" type="presParOf" srcId="{E3347900-21FC-4C43-B489-1FF4223B877D}" destId="{E00793ED-7408-472E-8ACB-0642B2446E8D}" srcOrd="0" destOrd="0" presId="urn:microsoft.com/office/officeart/2005/8/layout/vList3"/>
    <dgm:cxn modelId="{C9ECF9AA-0EE7-4722-BE85-D9824228A11F}" type="presParOf" srcId="{E3347900-21FC-4C43-B489-1FF4223B877D}" destId="{4CF250FD-0AB2-43AC-8DD1-4628FBA82B76}" srcOrd="1" destOrd="0" presId="urn:microsoft.com/office/officeart/2005/8/layout/vList3"/>
    <dgm:cxn modelId="{7E43F6E4-FEAA-4994-9B0A-C2CBEFC17AF6}" type="presParOf" srcId="{2F50AA76-F50F-4F24-B5A0-1E0424851A7D}" destId="{CEDC4660-FC01-497B-B2FF-2AA11A997B42}" srcOrd="1" destOrd="0" presId="urn:microsoft.com/office/officeart/2005/8/layout/vList3"/>
    <dgm:cxn modelId="{B41A5426-15E5-4B4D-BFAB-498AA4548054}" type="presParOf" srcId="{2F50AA76-F50F-4F24-B5A0-1E0424851A7D}" destId="{95A8608F-14D6-4D8C-9EF4-C7423CFC74B0}" srcOrd="2" destOrd="0" presId="urn:microsoft.com/office/officeart/2005/8/layout/vList3"/>
    <dgm:cxn modelId="{D74B4D0A-A44B-43FC-A3C7-56D58FF8DAAD}" type="presParOf" srcId="{95A8608F-14D6-4D8C-9EF4-C7423CFC74B0}" destId="{F0127ACD-EC5E-45AB-BA8E-919BF18F36B9}" srcOrd="0" destOrd="0" presId="urn:microsoft.com/office/officeart/2005/8/layout/vList3"/>
    <dgm:cxn modelId="{2B937680-6A6A-47BF-B059-30C216C9FC96}" type="presParOf" srcId="{95A8608F-14D6-4D8C-9EF4-C7423CFC74B0}" destId="{17461545-6707-4016-8373-AE995C94D05A}" srcOrd="1" destOrd="0" presId="urn:microsoft.com/office/officeart/2005/8/layout/vList3"/>
    <dgm:cxn modelId="{B54D98C0-91C6-42FC-8DA2-2204D43BA7D3}" type="presParOf" srcId="{2F50AA76-F50F-4F24-B5A0-1E0424851A7D}" destId="{ED423F6A-FFCC-4AED-B97F-F7D06448252A}" srcOrd="3" destOrd="0" presId="urn:microsoft.com/office/officeart/2005/8/layout/vList3"/>
    <dgm:cxn modelId="{1BFC3E30-A0F2-4CEC-AD73-F9876B115A06}" type="presParOf" srcId="{2F50AA76-F50F-4F24-B5A0-1E0424851A7D}" destId="{47052BD4-8362-40C5-ABE7-FE93E9164124}" srcOrd="4" destOrd="0" presId="urn:microsoft.com/office/officeart/2005/8/layout/vList3"/>
    <dgm:cxn modelId="{82870674-655C-4071-A810-C1E465D8EA99}" type="presParOf" srcId="{47052BD4-8362-40C5-ABE7-FE93E9164124}" destId="{1EE8056E-71CD-417F-817E-C630E3F84152}" srcOrd="0" destOrd="0" presId="urn:microsoft.com/office/officeart/2005/8/layout/vList3"/>
    <dgm:cxn modelId="{DA676DAA-0260-44E6-9FA3-66928FDFE3AE}" type="presParOf" srcId="{47052BD4-8362-40C5-ABE7-FE93E9164124}" destId="{7202650A-621A-4B53-AA47-3DD7AF1009F7}" srcOrd="1" destOrd="0" presId="urn:microsoft.com/office/officeart/2005/8/layout/vList3"/>
    <dgm:cxn modelId="{8339B94E-CB65-42FC-99DB-AC7307EB4EB4}" type="presParOf" srcId="{2F50AA76-F50F-4F24-B5A0-1E0424851A7D}" destId="{5935DDF4-70E9-4339-8B61-13C06205A122}" srcOrd="5" destOrd="0" presId="urn:microsoft.com/office/officeart/2005/8/layout/vList3"/>
    <dgm:cxn modelId="{B76AB37F-BD01-4200-92E0-FADD1AB673E9}" type="presParOf" srcId="{2F50AA76-F50F-4F24-B5A0-1E0424851A7D}" destId="{26B17922-9657-49A9-8378-77990B9F4ABD}" srcOrd="6" destOrd="0" presId="urn:microsoft.com/office/officeart/2005/8/layout/vList3"/>
    <dgm:cxn modelId="{D0FA923B-1DCF-4436-824B-E26E9900C798}" type="presParOf" srcId="{26B17922-9657-49A9-8378-77990B9F4ABD}" destId="{7C63C9B3-E63F-4AD1-855F-EFA6B57FDDCC}" srcOrd="0" destOrd="0" presId="urn:microsoft.com/office/officeart/2005/8/layout/vList3"/>
    <dgm:cxn modelId="{53EBB5C3-56E3-4826-90F4-36CE36824726}" type="presParOf" srcId="{26B17922-9657-49A9-8378-77990B9F4ABD}" destId="{1A680500-4C6D-484D-BE7A-3B207263AAF2}" srcOrd="1" destOrd="0" presId="urn:microsoft.com/office/officeart/2005/8/layout/vList3"/>
    <dgm:cxn modelId="{62A42E25-D6FE-421D-9FBD-57C79AAEEABB}" type="presParOf" srcId="{2F50AA76-F50F-4F24-B5A0-1E0424851A7D}" destId="{2E7CAA1F-0F86-47F3-BEC1-3646FE258EA7}" srcOrd="7" destOrd="0" presId="urn:microsoft.com/office/officeart/2005/8/layout/vList3"/>
    <dgm:cxn modelId="{9A03213F-C46D-450B-BD08-9CC067949DF1}" type="presParOf" srcId="{2F50AA76-F50F-4F24-B5A0-1E0424851A7D}" destId="{7309366D-14C5-4BF2-9111-676C5FD647D1}" srcOrd="8" destOrd="0" presId="urn:microsoft.com/office/officeart/2005/8/layout/vList3"/>
    <dgm:cxn modelId="{CF06349E-CBDE-45A6-A83E-8E826A5363F1}" type="presParOf" srcId="{7309366D-14C5-4BF2-9111-676C5FD647D1}" destId="{CE93810F-873B-41F3-B596-4253BD38FBE3}" srcOrd="0" destOrd="0" presId="urn:microsoft.com/office/officeart/2005/8/layout/vList3"/>
    <dgm:cxn modelId="{3FD4B4C8-A8BF-47C6-BC78-A617B93BB282}" type="presParOf" srcId="{7309366D-14C5-4BF2-9111-676C5FD647D1}" destId="{DAE88353-CC1E-4FB2-8910-C06181E2B609}" srcOrd="1" destOrd="0" presId="urn:microsoft.com/office/officeart/2005/8/layout/vList3"/>
    <dgm:cxn modelId="{2E8FF9C4-7DAC-4F64-8A4B-7B2B32AA8D31}" type="presParOf" srcId="{2F50AA76-F50F-4F24-B5A0-1E0424851A7D}" destId="{6BD78369-5529-4EB9-958B-E083701542B4}" srcOrd="9" destOrd="0" presId="urn:microsoft.com/office/officeart/2005/8/layout/vList3"/>
    <dgm:cxn modelId="{0AA48EE4-41F0-4303-86A2-1686A3737904}" type="presParOf" srcId="{2F50AA76-F50F-4F24-B5A0-1E0424851A7D}" destId="{00B8080B-1E67-4C1E-9A46-0578159DCEAC}" srcOrd="10" destOrd="0" presId="urn:microsoft.com/office/officeart/2005/8/layout/vList3"/>
    <dgm:cxn modelId="{D7C14085-C979-409F-810C-436554299F23}" type="presParOf" srcId="{00B8080B-1E67-4C1E-9A46-0578159DCEAC}" destId="{905BCE12-B1D9-44BE-A580-06F9F6E959D7}" srcOrd="0" destOrd="0" presId="urn:microsoft.com/office/officeart/2005/8/layout/vList3"/>
    <dgm:cxn modelId="{263E188E-F5BA-45D7-A021-8ECBA5534809}" type="presParOf" srcId="{00B8080B-1E67-4C1E-9A46-0578159DCEAC}" destId="{55BB54CA-17A8-4AA6-AA27-3897DC435798}" srcOrd="1" destOrd="0" presId="urn:microsoft.com/office/officeart/2005/8/layout/vList3"/>
    <dgm:cxn modelId="{744D0678-974A-4B1D-9708-D37EBBAABB21}" type="presParOf" srcId="{2F50AA76-F50F-4F24-B5A0-1E0424851A7D}" destId="{70461C0C-5774-4845-ACC2-51EC5B32EFAF}" srcOrd="11" destOrd="0" presId="urn:microsoft.com/office/officeart/2005/8/layout/vList3"/>
    <dgm:cxn modelId="{F6583B2C-2D6E-4AA1-9873-BD7CA36CC089}" type="presParOf" srcId="{2F50AA76-F50F-4F24-B5A0-1E0424851A7D}" destId="{FFD19626-3956-4606-BCA9-79855D2AD49C}" srcOrd="12" destOrd="0" presId="urn:microsoft.com/office/officeart/2005/8/layout/vList3"/>
    <dgm:cxn modelId="{7910EA4E-DC38-43D8-9DD9-5CB5A96C0A07}" type="presParOf" srcId="{FFD19626-3956-4606-BCA9-79855D2AD49C}" destId="{C9C1F757-09EA-48A6-908D-8F362357FD09}" srcOrd="0" destOrd="0" presId="urn:microsoft.com/office/officeart/2005/8/layout/vList3"/>
    <dgm:cxn modelId="{2364A570-9C53-4433-BAA1-990CA6FD6A3E}" type="presParOf" srcId="{FFD19626-3956-4606-BCA9-79855D2AD49C}" destId="{4574C51F-0744-46E4-A83B-D6A43296A3DB}" srcOrd="1" destOrd="0" presId="urn:microsoft.com/office/officeart/2005/8/layout/vList3"/>
    <dgm:cxn modelId="{0747478F-03D6-4B63-AAE8-6D1CF0735BAF}" type="presParOf" srcId="{2F50AA76-F50F-4F24-B5A0-1E0424851A7D}" destId="{D247D20D-32D3-4378-A8E8-9362A431C428}" srcOrd="13" destOrd="0" presId="urn:microsoft.com/office/officeart/2005/8/layout/vList3"/>
    <dgm:cxn modelId="{37B1736F-D455-4CA5-BC7B-8EFDD0C291E7}" type="presParOf" srcId="{2F50AA76-F50F-4F24-B5A0-1E0424851A7D}" destId="{9C5AF74A-F4D0-4123-AA28-FD70C49EF151}" srcOrd="14" destOrd="0" presId="urn:microsoft.com/office/officeart/2005/8/layout/vList3"/>
    <dgm:cxn modelId="{19128144-69FC-4C9A-8BF0-0D9D8855DC81}" type="presParOf" srcId="{9C5AF74A-F4D0-4123-AA28-FD70C49EF151}" destId="{AD2ED5B8-0D00-4347-A4C7-0915AE28D890}" srcOrd="0" destOrd="0" presId="urn:microsoft.com/office/officeart/2005/8/layout/vList3"/>
    <dgm:cxn modelId="{D02BC08D-FC71-4A1F-ABAC-F917C11CC073}" type="presParOf" srcId="{9C5AF74A-F4D0-4123-AA28-FD70C49EF151}" destId="{64B008DE-05F1-4498-9A04-176FC6818422}" srcOrd="1" destOrd="0" presId="urn:microsoft.com/office/officeart/2005/8/layout/vList3"/>
  </dgm:cxnLst>
  <dgm:bg/>
  <dgm:whole/>
</dgm:dataModel>
</file>

<file path=ppt/diagrams/data3.xml><?xml version="1.0" encoding="utf-8"?>
<dgm:dataModel xmlns:dgm="http://schemas.openxmlformats.org/drawingml/2006/diagram" xmlns:a="http://schemas.openxmlformats.org/drawingml/2006/main">
  <dgm:ptLst>
    <dgm:pt modelId="{894C419E-B488-40D3-8047-BAE66BDF028A}" type="doc">
      <dgm:prSet loTypeId="urn:microsoft.com/office/officeart/2005/8/layout/orgChart1" loCatId="hierarchy" qsTypeId="urn:microsoft.com/office/officeart/2005/8/quickstyle/simple1" qsCatId="simple" csTypeId="urn:microsoft.com/office/officeart/2005/8/colors/colorful1" csCatId="colorful"/>
      <dgm:spPr/>
    </dgm:pt>
    <dgm:pt modelId="{7FA88C7B-B103-4C72-82D3-1D3F807F598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effectLst/>
              <a:latin typeface="Arial" charset="0"/>
              <a:cs typeface="Arial" charset="0"/>
            </a:rPr>
            <a:t>FOCUSING</a:t>
          </a:r>
        </a:p>
      </dgm:t>
    </dgm:pt>
    <dgm:pt modelId="{8238D05D-E2CB-45F1-8B22-FB01FACAD6B2}" type="parTrans" cxnId="{563D8918-E1F0-41D0-AA47-B89E49817753}">
      <dgm:prSet/>
      <dgm:spPr/>
      <dgm:t>
        <a:bodyPr/>
        <a:lstStyle/>
        <a:p>
          <a:endParaRPr lang="en-US"/>
        </a:p>
      </dgm:t>
    </dgm:pt>
    <dgm:pt modelId="{90E1F7C5-FC53-47F1-B4BB-FC108BB2E7A0}" type="sibTrans" cxnId="{563D8918-E1F0-41D0-AA47-B89E49817753}">
      <dgm:prSet/>
      <dgm:spPr/>
      <dgm:t>
        <a:bodyPr/>
        <a:lstStyle/>
        <a:p>
          <a:endParaRPr lang="en-US"/>
        </a:p>
      </dgm:t>
    </dgm:pt>
    <dgm:pt modelId="{BE2D2421-146C-4B03-8884-2708CFEEF8E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effectLst/>
              <a:latin typeface="Arial" charset="0"/>
              <a:cs typeface="Arial" charset="0"/>
            </a:rPr>
            <a:t>VERBAL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effectLst/>
              <a:latin typeface="Arial" charset="0"/>
              <a:cs typeface="Arial" charset="0"/>
            </a:rPr>
            <a:t>FOCUSING</a:t>
          </a:r>
          <a:endParaRPr kumimoji="0" lang="en-US" b="0" i="0" u="none" strike="noStrike" cap="none" normalizeH="0" baseline="0" dirty="0" smtClean="0">
            <a:ln/>
            <a:effectLst/>
            <a:latin typeface="Arial" charset="0"/>
            <a:cs typeface="Arial" charset="0"/>
          </a:endParaRPr>
        </a:p>
      </dgm:t>
    </dgm:pt>
    <dgm:pt modelId="{C685392A-62E9-4939-B5A4-C3CF7D270C0B}" type="parTrans" cxnId="{3B9C1441-0663-4995-BF34-41BAFD0950CA}">
      <dgm:prSet/>
      <dgm:spPr/>
      <dgm:t>
        <a:bodyPr/>
        <a:lstStyle/>
        <a:p>
          <a:endParaRPr lang="en-US"/>
        </a:p>
      </dgm:t>
    </dgm:pt>
    <dgm:pt modelId="{AF292F1C-D14C-428B-86E5-4483DA43C170}" type="sibTrans" cxnId="{3B9C1441-0663-4995-BF34-41BAFD0950CA}">
      <dgm:prSet/>
      <dgm:spPr/>
      <dgm:t>
        <a:bodyPr/>
        <a:lstStyle/>
        <a:p>
          <a:endParaRPr lang="en-US"/>
        </a:p>
      </dgm:t>
    </dgm:pt>
    <dgm:pt modelId="{BCA2B48F-A97D-40FF-A6DB-105BEEA6812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effectLst/>
              <a:latin typeface="Arial" charset="0"/>
              <a:cs typeface="Arial" charset="0"/>
            </a:rPr>
            <a:t>GESTURAL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effectLst/>
              <a:latin typeface="Arial" charset="0"/>
              <a:cs typeface="Arial" charset="0"/>
            </a:rPr>
            <a:t>FOCUSING</a:t>
          </a:r>
        </a:p>
      </dgm:t>
    </dgm:pt>
    <dgm:pt modelId="{BCCB7A9B-4C7E-4BCD-ADFC-514419B2F5F3}" type="parTrans" cxnId="{55164EFB-2151-4951-8C36-15DE1D76FA39}">
      <dgm:prSet/>
      <dgm:spPr/>
      <dgm:t>
        <a:bodyPr/>
        <a:lstStyle/>
        <a:p>
          <a:endParaRPr lang="en-US"/>
        </a:p>
      </dgm:t>
    </dgm:pt>
    <dgm:pt modelId="{53F352D3-45AD-4D98-B387-CBBF5AD32FF2}" type="sibTrans" cxnId="{55164EFB-2151-4951-8C36-15DE1D76FA39}">
      <dgm:prSet/>
      <dgm:spPr/>
      <dgm:t>
        <a:bodyPr/>
        <a:lstStyle/>
        <a:p>
          <a:endParaRPr lang="en-US"/>
        </a:p>
      </dgm:t>
    </dgm:pt>
    <dgm:pt modelId="{DF26CB75-6089-48B3-A9F7-99F941DAEE8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effectLst/>
              <a:latin typeface="Arial" charset="0"/>
              <a:cs typeface="Arial" charset="0"/>
            </a:rPr>
            <a:t>VERBAL GESTURAL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smtClean="0">
              <a:ln/>
              <a:effectLst/>
              <a:latin typeface="Arial" charset="0"/>
              <a:cs typeface="Arial" charset="0"/>
            </a:rPr>
            <a:t>FOCUSING</a:t>
          </a:r>
          <a:endParaRPr kumimoji="0" lang="en-US" b="0" i="0" u="none" strike="noStrike" cap="none" normalizeH="0" baseline="0" dirty="0" smtClean="0">
            <a:ln/>
            <a:effectLst/>
            <a:latin typeface="Arial" charset="0"/>
            <a:cs typeface="Arial" charset="0"/>
          </a:endParaRPr>
        </a:p>
      </dgm:t>
    </dgm:pt>
    <dgm:pt modelId="{7899ED7F-7252-4635-9524-D19F937F1A92}" type="parTrans" cxnId="{15A6A84C-737A-4813-BAA7-ACEBB8FD384E}">
      <dgm:prSet/>
      <dgm:spPr/>
      <dgm:t>
        <a:bodyPr/>
        <a:lstStyle/>
        <a:p>
          <a:endParaRPr lang="en-US"/>
        </a:p>
      </dgm:t>
    </dgm:pt>
    <dgm:pt modelId="{0F3B0D91-3BDB-45BF-A584-FFCA144A15EB}" type="sibTrans" cxnId="{15A6A84C-737A-4813-BAA7-ACEBB8FD384E}">
      <dgm:prSet/>
      <dgm:spPr/>
      <dgm:t>
        <a:bodyPr/>
        <a:lstStyle/>
        <a:p>
          <a:endParaRPr lang="en-US"/>
        </a:p>
      </dgm:t>
    </dgm:pt>
    <dgm:pt modelId="{652FBC70-8C23-462D-9087-93D3B446796E}" type="pres">
      <dgm:prSet presAssocID="{894C419E-B488-40D3-8047-BAE66BDF028A}" presName="hierChild1" presStyleCnt="0">
        <dgm:presLayoutVars>
          <dgm:orgChart val="1"/>
          <dgm:chPref val="1"/>
          <dgm:dir/>
          <dgm:animOne val="branch"/>
          <dgm:animLvl val="lvl"/>
          <dgm:resizeHandles/>
        </dgm:presLayoutVars>
      </dgm:prSet>
      <dgm:spPr/>
    </dgm:pt>
    <dgm:pt modelId="{449E7002-BD4E-4BE7-8C92-527219870FF7}" type="pres">
      <dgm:prSet presAssocID="{7FA88C7B-B103-4C72-82D3-1D3F807F5987}" presName="hierRoot1" presStyleCnt="0">
        <dgm:presLayoutVars>
          <dgm:hierBranch/>
        </dgm:presLayoutVars>
      </dgm:prSet>
      <dgm:spPr/>
    </dgm:pt>
    <dgm:pt modelId="{6EE986A2-6BA0-4669-8F62-7EF12DF5015E}" type="pres">
      <dgm:prSet presAssocID="{7FA88C7B-B103-4C72-82D3-1D3F807F5987}" presName="rootComposite1" presStyleCnt="0"/>
      <dgm:spPr/>
    </dgm:pt>
    <dgm:pt modelId="{DBDD85F3-56DB-44E6-B2B1-27B4E0CBAD1C}" type="pres">
      <dgm:prSet presAssocID="{7FA88C7B-B103-4C72-82D3-1D3F807F5987}" presName="rootText1" presStyleLbl="node0" presStyleIdx="0" presStyleCnt="1" custLinFactNeighborX="-673" custLinFactNeighborY="-77867">
        <dgm:presLayoutVars>
          <dgm:chPref val="3"/>
        </dgm:presLayoutVars>
      </dgm:prSet>
      <dgm:spPr/>
      <dgm:t>
        <a:bodyPr/>
        <a:lstStyle/>
        <a:p>
          <a:endParaRPr lang="en-IN"/>
        </a:p>
      </dgm:t>
    </dgm:pt>
    <dgm:pt modelId="{49A88FB1-F4C5-447C-B420-FABBDDE54539}" type="pres">
      <dgm:prSet presAssocID="{7FA88C7B-B103-4C72-82D3-1D3F807F5987}" presName="rootConnector1" presStyleLbl="node1" presStyleIdx="0" presStyleCnt="0"/>
      <dgm:spPr/>
      <dgm:t>
        <a:bodyPr/>
        <a:lstStyle/>
        <a:p>
          <a:endParaRPr lang="en-IN"/>
        </a:p>
      </dgm:t>
    </dgm:pt>
    <dgm:pt modelId="{C05BD00F-56CB-4250-9741-B0A7900D70A3}" type="pres">
      <dgm:prSet presAssocID="{7FA88C7B-B103-4C72-82D3-1D3F807F5987}" presName="hierChild2" presStyleCnt="0"/>
      <dgm:spPr/>
    </dgm:pt>
    <dgm:pt modelId="{40A32210-4492-4260-9366-458F9D6777D2}" type="pres">
      <dgm:prSet presAssocID="{C685392A-62E9-4939-B5A4-C3CF7D270C0B}" presName="Name35" presStyleLbl="parChTrans1D2" presStyleIdx="0" presStyleCnt="3"/>
      <dgm:spPr/>
      <dgm:t>
        <a:bodyPr/>
        <a:lstStyle/>
        <a:p>
          <a:endParaRPr lang="en-IN"/>
        </a:p>
      </dgm:t>
    </dgm:pt>
    <dgm:pt modelId="{8DE0C9C6-5C3A-4631-AA19-5372FADB8DD5}" type="pres">
      <dgm:prSet presAssocID="{BE2D2421-146C-4B03-8884-2708CFEEF8EE}" presName="hierRoot2" presStyleCnt="0">
        <dgm:presLayoutVars>
          <dgm:hierBranch/>
        </dgm:presLayoutVars>
      </dgm:prSet>
      <dgm:spPr/>
    </dgm:pt>
    <dgm:pt modelId="{3121144C-0BC9-4500-881E-B823E297688F}" type="pres">
      <dgm:prSet presAssocID="{BE2D2421-146C-4B03-8884-2708CFEEF8EE}" presName="rootComposite" presStyleCnt="0"/>
      <dgm:spPr/>
    </dgm:pt>
    <dgm:pt modelId="{7A119533-C23B-4952-8CBC-7E223FF554ED}" type="pres">
      <dgm:prSet presAssocID="{BE2D2421-146C-4B03-8884-2708CFEEF8EE}" presName="rootText" presStyleLbl="node2" presStyleIdx="0" presStyleCnt="3" custLinFactNeighborY="-80515">
        <dgm:presLayoutVars>
          <dgm:chPref val="3"/>
        </dgm:presLayoutVars>
      </dgm:prSet>
      <dgm:spPr/>
      <dgm:t>
        <a:bodyPr/>
        <a:lstStyle/>
        <a:p>
          <a:endParaRPr lang="en-IN"/>
        </a:p>
      </dgm:t>
    </dgm:pt>
    <dgm:pt modelId="{60EE40DE-447C-442E-BDD9-175DDE87CC43}" type="pres">
      <dgm:prSet presAssocID="{BE2D2421-146C-4B03-8884-2708CFEEF8EE}" presName="rootConnector" presStyleLbl="node2" presStyleIdx="0" presStyleCnt="3"/>
      <dgm:spPr/>
      <dgm:t>
        <a:bodyPr/>
        <a:lstStyle/>
        <a:p>
          <a:endParaRPr lang="en-IN"/>
        </a:p>
      </dgm:t>
    </dgm:pt>
    <dgm:pt modelId="{21C3C210-9C37-4466-B0E7-07C3B6B27BAC}" type="pres">
      <dgm:prSet presAssocID="{BE2D2421-146C-4B03-8884-2708CFEEF8EE}" presName="hierChild4" presStyleCnt="0"/>
      <dgm:spPr/>
    </dgm:pt>
    <dgm:pt modelId="{B18D2EF6-7788-4F86-9714-7AF8BEF0F65F}" type="pres">
      <dgm:prSet presAssocID="{BE2D2421-146C-4B03-8884-2708CFEEF8EE}" presName="hierChild5" presStyleCnt="0"/>
      <dgm:spPr/>
    </dgm:pt>
    <dgm:pt modelId="{6F622C56-C917-4376-B48F-B70D0CEB9E94}" type="pres">
      <dgm:prSet presAssocID="{BCCB7A9B-4C7E-4BCD-ADFC-514419B2F5F3}" presName="Name35" presStyleLbl="parChTrans1D2" presStyleIdx="1" presStyleCnt="3"/>
      <dgm:spPr/>
      <dgm:t>
        <a:bodyPr/>
        <a:lstStyle/>
        <a:p>
          <a:endParaRPr lang="en-IN"/>
        </a:p>
      </dgm:t>
    </dgm:pt>
    <dgm:pt modelId="{EEEBB746-6230-483E-A54A-5AE0E007CC3B}" type="pres">
      <dgm:prSet presAssocID="{BCA2B48F-A97D-40FF-A6DB-105BEEA68121}" presName="hierRoot2" presStyleCnt="0">
        <dgm:presLayoutVars>
          <dgm:hierBranch/>
        </dgm:presLayoutVars>
      </dgm:prSet>
      <dgm:spPr/>
    </dgm:pt>
    <dgm:pt modelId="{9FA58725-A663-435A-B5DD-9855F7028C96}" type="pres">
      <dgm:prSet presAssocID="{BCA2B48F-A97D-40FF-A6DB-105BEEA68121}" presName="rootComposite" presStyleCnt="0"/>
      <dgm:spPr/>
    </dgm:pt>
    <dgm:pt modelId="{B3C10AE2-199B-455B-B38B-8DA1163004D2}" type="pres">
      <dgm:prSet presAssocID="{BCA2B48F-A97D-40FF-A6DB-105BEEA68121}" presName="rootText" presStyleLbl="node2" presStyleIdx="1" presStyleCnt="3" custLinFactNeighborY="-80515">
        <dgm:presLayoutVars>
          <dgm:chPref val="3"/>
        </dgm:presLayoutVars>
      </dgm:prSet>
      <dgm:spPr/>
      <dgm:t>
        <a:bodyPr/>
        <a:lstStyle/>
        <a:p>
          <a:endParaRPr lang="en-IN"/>
        </a:p>
      </dgm:t>
    </dgm:pt>
    <dgm:pt modelId="{679F28D4-1D1C-4747-BCA2-8554EBA7222A}" type="pres">
      <dgm:prSet presAssocID="{BCA2B48F-A97D-40FF-A6DB-105BEEA68121}" presName="rootConnector" presStyleLbl="node2" presStyleIdx="1" presStyleCnt="3"/>
      <dgm:spPr/>
      <dgm:t>
        <a:bodyPr/>
        <a:lstStyle/>
        <a:p>
          <a:endParaRPr lang="en-IN"/>
        </a:p>
      </dgm:t>
    </dgm:pt>
    <dgm:pt modelId="{ACBA64D2-31DA-4005-886F-8179F9EA5B64}" type="pres">
      <dgm:prSet presAssocID="{BCA2B48F-A97D-40FF-A6DB-105BEEA68121}" presName="hierChild4" presStyleCnt="0"/>
      <dgm:spPr/>
    </dgm:pt>
    <dgm:pt modelId="{F4096E59-5FC9-4CCB-8445-991FF64B4296}" type="pres">
      <dgm:prSet presAssocID="{BCA2B48F-A97D-40FF-A6DB-105BEEA68121}" presName="hierChild5" presStyleCnt="0"/>
      <dgm:spPr/>
    </dgm:pt>
    <dgm:pt modelId="{5D8D8E55-AFB8-44EE-A113-AC923ED73E04}" type="pres">
      <dgm:prSet presAssocID="{7899ED7F-7252-4635-9524-D19F937F1A92}" presName="Name35" presStyleLbl="parChTrans1D2" presStyleIdx="2" presStyleCnt="3"/>
      <dgm:spPr/>
      <dgm:t>
        <a:bodyPr/>
        <a:lstStyle/>
        <a:p>
          <a:endParaRPr lang="en-IN"/>
        </a:p>
      </dgm:t>
    </dgm:pt>
    <dgm:pt modelId="{14F171DD-E9EE-49CB-9006-DA4A1E524F75}" type="pres">
      <dgm:prSet presAssocID="{DF26CB75-6089-48B3-A9F7-99F941DAEE88}" presName="hierRoot2" presStyleCnt="0">
        <dgm:presLayoutVars>
          <dgm:hierBranch/>
        </dgm:presLayoutVars>
      </dgm:prSet>
      <dgm:spPr/>
    </dgm:pt>
    <dgm:pt modelId="{F9CC3778-C81F-456E-86C9-6A2F9692A43D}" type="pres">
      <dgm:prSet presAssocID="{DF26CB75-6089-48B3-A9F7-99F941DAEE88}" presName="rootComposite" presStyleCnt="0"/>
      <dgm:spPr/>
    </dgm:pt>
    <dgm:pt modelId="{1D9E43EE-D8B4-4C01-909C-17142CF2BBD6}" type="pres">
      <dgm:prSet presAssocID="{DF26CB75-6089-48B3-A9F7-99F941DAEE88}" presName="rootText" presStyleLbl="node2" presStyleIdx="2" presStyleCnt="3" custLinFactNeighborY="-80515">
        <dgm:presLayoutVars>
          <dgm:chPref val="3"/>
        </dgm:presLayoutVars>
      </dgm:prSet>
      <dgm:spPr/>
      <dgm:t>
        <a:bodyPr/>
        <a:lstStyle/>
        <a:p>
          <a:endParaRPr lang="en-IN"/>
        </a:p>
      </dgm:t>
    </dgm:pt>
    <dgm:pt modelId="{9108C8A5-DB15-4840-A085-28573947A8EE}" type="pres">
      <dgm:prSet presAssocID="{DF26CB75-6089-48B3-A9F7-99F941DAEE88}" presName="rootConnector" presStyleLbl="node2" presStyleIdx="2" presStyleCnt="3"/>
      <dgm:spPr/>
      <dgm:t>
        <a:bodyPr/>
        <a:lstStyle/>
        <a:p>
          <a:endParaRPr lang="en-IN"/>
        </a:p>
      </dgm:t>
    </dgm:pt>
    <dgm:pt modelId="{0E590D85-BEE4-4C45-86A2-54796AB2C4AE}" type="pres">
      <dgm:prSet presAssocID="{DF26CB75-6089-48B3-A9F7-99F941DAEE88}" presName="hierChild4" presStyleCnt="0"/>
      <dgm:spPr/>
    </dgm:pt>
    <dgm:pt modelId="{38A2E307-3689-4548-9C40-DF33E209CBE6}" type="pres">
      <dgm:prSet presAssocID="{DF26CB75-6089-48B3-A9F7-99F941DAEE88}" presName="hierChild5" presStyleCnt="0"/>
      <dgm:spPr/>
    </dgm:pt>
    <dgm:pt modelId="{F272F2DC-8C8F-4EB8-940E-5AE53708190F}" type="pres">
      <dgm:prSet presAssocID="{7FA88C7B-B103-4C72-82D3-1D3F807F5987}" presName="hierChild3" presStyleCnt="0"/>
      <dgm:spPr/>
    </dgm:pt>
  </dgm:ptLst>
  <dgm:cxnLst>
    <dgm:cxn modelId="{BFD81B02-E9AB-45A3-9033-9940BFF98FED}" type="presOf" srcId="{BE2D2421-146C-4B03-8884-2708CFEEF8EE}" destId="{60EE40DE-447C-442E-BDD9-175DDE87CC43}" srcOrd="1" destOrd="0" presId="urn:microsoft.com/office/officeart/2005/8/layout/orgChart1"/>
    <dgm:cxn modelId="{5FDC89D4-B74E-4803-B403-1DBB8FFFD627}" type="presOf" srcId="{BCCB7A9B-4C7E-4BCD-ADFC-514419B2F5F3}" destId="{6F622C56-C917-4376-B48F-B70D0CEB9E94}" srcOrd="0" destOrd="0" presId="urn:microsoft.com/office/officeart/2005/8/layout/orgChart1"/>
    <dgm:cxn modelId="{29C3E8A6-C7E0-44A4-9DF7-D2F18E2B7C9A}" type="presOf" srcId="{C685392A-62E9-4939-B5A4-C3CF7D270C0B}" destId="{40A32210-4492-4260-9366-458F9D6777D2}" srcOrd="0" destOrd="0" presId="urn:microsoft.com/office/officeart/2005/8/layout/orgChart1"/>
    <dgm:cxn modelId="{563D8918-E1F0-41D0-AA47-B89E49817753}" srcId="{894C419E-B488-40D3-8047-BAE66BDF028A}" destId="{7FA88C7B-B103-4C72-82D3-1D3F807F5987}" srcOrd="0" destOrd="0" parTransId="{8238D05D-E2CB-45F1-8B22-FB01FACAD6B2}" sibTransId="{90E1F7C5-FC53-47F1-B4BB-FC108BB2E7A0}"/>
    <dgm:cxn modelId="{3EE0CB37-05F5-4EF6-918B-008DA813ABFD}" type="presOf" srcId="{7899ED7F-7252-4635-9524-D19F937F1A92}" destId="{5D8D8E55-AFB8-44EE-A113-AC923ED73E04}" srcOrd="0" destOrd="0" presId="urn:microsoft.com/office/officeart/2005/8/layout/orgChart1"/>
    <dgm:cxn modelId="{E7B2066F-E705-4918-8F14-82E3BA7BE5E1}" type="presOf" srcId="{BCA2B48F-A97D-40FF-A6DB-105BEEA68121}" destId="{679F28D4-1D1C-4747-BCA2-8554EBA7222A}" srcOrd="1" destOrd="0" presId="urn:microsoft.com/office/officeart/2005/8/layout/orgChart1"/>
    <dgm:cxn modelId="{93CF2651-A048-4DA9-A8D0-A0CD6A8234F2}" type="presOf" srcId="{7FA88C7B-B103-4C72-82D3-1D3F807F5987}" destId="{DBDD85F3-56DB-44E6-B2B1-27B4E0CBAD1C}" srcOrd="0" destOrd="0" presId="urn:microsoft.com/office/officeart/2005/8/layout/orgChart1"/>
    <dgm:cxn modelId="{D7074B5F-EFF1-47FA-9C49-F0DC681621EC}" type="presOf" srcId="{DF26CB75-6089-48B3-A9F7-99F941DAEE88}" destId="{9108C8A5-DB15-4840-A085-28573947A8EE}" srcOrd="1" destOrd="0" presId="urn:microsoft.com/office/officeart/2005/8/layout/orgChart1"/>
    <dgm:cxn modelId="{182543C2-5AC3-481A-8B69-F3B553D13D65}" type="presOf" srcId="{BE2D2421-146C-4B03-8884-2708CFEEF8EE}" destId="{7A119533-C23B-4952-8CBC-7E223FF554ED}" srcOrd="0" destOrd="0" presId="urn:microsoft.com/office/officeart/2005/8/layout/orgChart1"/>
    <dgm:cxn modelId="{52570017-8D16-498F-8066-CD9F280BDD86}" type="presOf" srcId="{7FA88C7B-B103-4C72-82D3-1D3F807F5987}" destId="{49A88FB1-F4C5-447C-B420-FABBDDE54539}" srcOrd="1" destOrd="0" presId="urn:microsoft.com/office/officeart/2005/8/layout/orgChart1"/>
    <dgm:cxn modelId="{77B5F71C-EA24-493A-B916-CA8684D3F0F7}" type="presOf" srcId="{894C419E-B488-40D3-8047-BAE66BDF028A}" destId="{652FBC70-8C23-462D-9087-93D3B446796E}" srcOrd="0" destOrd="0" presId="urn:microsoft.com/office/officeart/2005/8/layout/orgChart1"/>
    <dgm:cxn modelId="{15A6A84C-737A-4813-BAA7-ACEBB8FD384E}" srcId="{7FA88C7B-B103-4C72-82D3-1D3F807F5987}" destId="{DF26CB75-6089-48B3-A9F7-99F941DAEE88}" srcOrd="2" destOrd="0" parTransId="{7899ED7F-7252-4635-9524-D19F937F1A92}" sibTransId="{0F3B0D91-3BDB-45BF-A584-FFCA144A15EB}"/>
    <dgm:cxn modelId="{6ECB5F98-C4BB-48B0-A5BC-05538820885A}" type="presOf" srcId="{DF26CB75-6089-48B3-A9F7-99F941DAEE88}" destId="{1D9E43EE-D8B4-4C01-909C-17142CF2BBD6}" srcOrd="0" destOrd="0" presId="urn:microsoft.com/office/officeart/2005/8/layout/orgChart1"/>
    <dgm:cxn modelId="{16BB7853-505A-4DDC-819A-F159B114446A}" type="presOf" srcId="{BCA2B48F-A97D-40FF-A6DB-105BEEA68121}" destId="{B3C10AE2-199B-455B-B38B-8DA1163004D2}" srcOrd="0" destOrd="0" presId="urn:microsoft.com/office/officeart/2005/8/layout/orgChart1"/>
    <dgm:cxn modelId="{3B9C1441-0663-4995-BF34-41BAFD0950CA}" srcId="{7FA88C7B-B103-4C72-82D3-1D3F807F5987}" destId="{BE2D2421-146C-4B03-8884-2708CFEEF8EE}" srcOrd="0" destOrd="0" parTransId="{C685392A-62E9-4939-B5A4-C3CF7D270C0B}" sibTransId="{AF292F1C-D14C-428B-86E5-4483DA43C170}"/>
    <dgm:cxn modelId="{55164EFB-2151-4951-8C36-15DE1D76FA39}" srcId="{7FA88C7B-B103-4C72-82D3-1D3F807F5987}" destId="{BCA2B48F-A97D-40FF-A6DB-105BEEA68121}" srcOrd="1" destOrd="0" parTransId="{BCCB7A9B-4C7E-4BCD-ADFC-514419B2F5F3}" sibTransId="{53F352D3-45AD-4D98-B387-CBBF5AD32FF2}"/>
    <dgm:cxn modelId="{A89805EC-353E-4DEE-913B-0B970FC01BC8}" type="presParOf" srcId="{652FBC70-8C23-462D-9087-93D3B446796E}" destId="{449E7002-BD4E-4BE7-8C92-527219870FF7}" srcOrd="0" destOrd="0" presId="urn:microsoft.com/office/officeart/2005/8/layout/orgChart1"/>
    <dgm:cxn modelId="{BF966336-9305-40DB-ACB9-2643D6D12716}" type="presParOf" srcId="{449E7002-BD4E-4BE7-8C92-527219870FF7}" destId="{6EE986A2-6BA0-4669-8F62-7EF12DF5015E}" srcOrd="0" destOrd="0" presId="urn:microsoft.com/office/officeart/2005/8/layout/orgChart1"/>
    <dgm:cxn modelId="{D90D4BB4-2E64-416B-96FD-8089997608DA}" type="presParOf" srcId="{6EE986A2-6BA0-4669-8F62-7EF12DF5015E}" destId="{DBDD85F3-56DB-44E6-B2B1-27B4E0CBAD1C}" srcOrd="0" destOrd="0" presId="urn:microsoft.com/office/officeart/2005/8/layout/orgChart1"/>
    <dgm:cxn modelId="{5DD5FB2F-25EA-4DE7-820F-2EC40E6EAD24}" type="presParOf" srcId="{6EE986A2-6BA0-4669-8F62-7EF12DF5015E}" destId="{49A88FB1-F4C5-447C-B420-FABBDDE54539}" srcOrd="1" destOrd="0" presId="urn:microsoft.com/office/officeart/2005/8/layout/orgChart1"/>
    <dgm:cxn modelId="{F69BD3CB-CC06-470A-801A-0391ADCC2F25}" type="presParOf" srcId="{449E7002-BD4E-4BE7-8C92-527219870FF7}" destId="{C05BD00F-56CB-4250-9741-B0A7900D70A3}" srcOrd="1" destOrd="0" presId="urn:microsoft.com/office/officeart/2005/8/layout/orgChart1"/>
    <dgm:cxn modelId="{E981055E-EEB0-41BB-B597-EC792B7B038D}" type="presParOf" srcId="{C05BD00F-56CB-4250-9741-B0A7900D70A3}" destId="{40A32210-4492-4260-9366-458F9D6777D2}" srcOrd="0" destOrd="0" presId="urn:microsoft.com/office/officeart/2005/8/layout/orgChart1"/>
    <dgm:cxn modelId="{1E6C2865-D89E-4369-A942-4D12755EAC0F}" type="presParOf" srcId="{C05BD00F-56CB-4250-9741-B0A7900D70A3}" destId="{8DE0C9C6-5C3A-4631-AA19-5372FADB8DD5}" srcOrd="1" destOrd="0" presId="urn:microsoft.com/office/officeart/2005/8/layout/orgChart1"/>
    <dgm:cxn modelId="{CFD01741-E7F2-41E0-A6B4-B71613C124CA}" type="presParOf" srcId="{8DE0C9C6-5C3A-4631-AA19-5372FADB8DD5}" destId="{3121144C-0BC9-4500-881E-B823E297688F}" srcOrd="0" destOrd="0" presId="urn:microsoft.com/office/officeart/2005/8/layout/orgChart1"/>
    <dgm:cxn modelId="{1C5BA46D-EE74-4E9A-8512-5AEDDD27BC3C}" type="presParOf" srcId="{3121144C-0BC9-4500-881E-B823E297688F}" destId="{7A119533-C23B-4952-8CBC-7E223FF554ED}" srcOrd="0" destOrd="0" presId="urn:microsoft.com/office/officeart/2005/8/layout/orgChart1"/>
    <dgm:cxn modelId="{EC05E509-437C-41C0-A3BF-11E967C8AB44}" type="presParOf" srcId="{3121144C-0BC9-4500-881E-B823E297688F}" destId="{60EE40DE-447C-442E-BDD9-175DDE87CC43}" srcOrd="1" destOrd="0" presId="urn:microsoft.com/office/officeart/2005/8/layout/orgChart1"/>
    <dgm:cxn modelId="{633DDB4F-1B73-4C62-982F-677F998FA373}" type="presParOf" srcId="{8DE0C9C6-5C3A-4631-AA19-5372FADB8DD5}" destId="{21C3C210-9C37-4466-B0E7-07C3B6B27BAC}" srcOrd="1" destOrd="0" presId="urn:microsoft.com/office/officeart/2005/8/layout/orgChart1"/>
    <dgm:cxn modelId="{06AD027A-70EA-4194-A599-98940B3E3710}" type="presParOf" srcId="{8DE0C9C6-5C3A-4631-AA19-5372FADB8DD5}" destId="{B18D2EF6-7788-4F86-9714-7AF8BEF0F65F}" srcOrd="2" destOrd="0" presId="urn:microsoft.com/office/officeart/2005/8/layout/orgChart1"/>
    <dgm:cxn modelId="{A1567893-273F-4D3A-8300-FC8C31498B70}" type="presParOf" srcId="{C05BD00F-56CB-4250-9741-B0A7900D70A3}" destId="{6F622C56-C917-4376-B48F-B70D0CEB9E94}" srcOrd="2" destOrd="0" presId="urn:microsoft.com/office/officeart/2005/8/layout/orgChart1"/>
    <dgm:cxn modelId="{446AD6DC-CB14-46FB-BCBF-D34E4A0B51F1}" type="presParOf" srcId="{C05BD00F-56CB-4250-9741-B0A7900D70A3}" destId="{EEEBB746-6230-483E-A54A-5AE0E007CC3B}" srcOrd="3" destOrd="0" presId="urn:microsoft.com/office/officeart/2005/8/layout/orgChart1"/>
    <dgm:cxn modelId="{FE25F7B6-8FF7-4AFD-809D-DB37FC709BD0}" type="presParOf" srcId="{EEEBB746-6230-483E-A54A-5AE0E007CC3B}" destId="{9FA58725-A663-435A-B5DD-9855F7028C96}" srcOrd="0" destOrd="0" presId="urn:microsoft.com/office/officeart/2005/8/layout/orgChart1"/>
    <dgm:cxn modelId="{DB562B22-9259-4450-B572-3EC9235DC79A}" type="presParOf" srcId="{9FA58725-A663-435A-B5DD-9855F7028C96}" destId="{B3C10AE2-199B-455B-B38B-8DA1163004D2}" srcOrd="0" destOrd="0" presId="urn:microsoft.com/office/officeart/2005/8/layout/orgChart1"/>
    <dgm:cxn modelId="{39855092-0E1D-479F-B6A6-92AE8EAAE8CE}" type="presParOf" srcId="{9FA58725-A663-435A-B5DD-9855F7028C96}" destId="{679F28D4-1D1C-4747-BCA2-8554EBA7222A}" srcOrd="1" destOrd="0" presId="urn:microsoft.com/office/officeart/2005/8/layout/orgChart1"/>
    <dgm:cxn modelId="{0C713E19-06C8-48D2-B40C-48593D2F1AFE}" type="presParOf" srcId="{EEEBB746-6230-483E-A54A-5AE0E007CC3B}" destId="{ACBA64D2-31DA-4005-886F-8179F9EA5B64}" srcOrd="1" destOrd="0" presId="urn:microsoft.com/office/officeart/2005/8/layout/orgChart1"/>
    <dgm:cxn modelId="{137D1FF2-49DC-4720-B37E-D3354F2A4533}" type="presParOf" srcId="{EEEBB746-6230-483E-A54A-5AE0E007CC3B}" destId="{F4096E59-5FC9-4CCB-8445-991FF64B4296}" srcOrd="2" destOrd="0" presId="urn:microsoft.com/office/officeart/2005/8/layout/orgChart1"/>
    <dgm:cxn modelId="{19565A0D-0152-4D24-9AE3-7CD900CBA308}" type="presParOf" srcId="{C05BD00F-56CB-4250-9741-B0A7900D70A3}" destId="{5D8D8E55-AFB8-44EE-A113-AC923ED73E04}" srcOrd="4" destOrd="0" presId="urn:microsoft.com/office/officeart/2005/8/layout/orgChart1"/>
    <dgm:cxn modelId="{36BE36F7-7BAF-4C28-80B0-DAE36AF53FC3}" type="presParOf" srcId="{C05BD00F-56CB-4250-9741-B0A7900D70A3}" destId="{14F171DD-E9EE-49CB-9006-DA4A1E524F75}" srcOrd="5" destOrd="0" presId="urn:microsoft.com/office/officeart/2005/8/layout/orgChart1"/>
    <dgm:cxn modelId="{94ED4907-D464-4551-8666-4B343892200B}" type="presParOf" srcId="{14F171DD-E9EE-49CB-9006-DA4A1E524F75}" destId="{F9CC3778-C81F-456E-86C9-6A2F9692A43D}" srcOrd="0" destOrd="0" presId="urn:microsoft.com/office/officeart/2005/8/layout/orgChart1"/>
    <dgm:cxn modelId="{9C80B6E6-D198-4F56-82A8-2CF536927EF8}" type="presParOf" srcId="{F9CC3778-C81F-456E-86C9-6A2F9692A43D}" destId="{1D9E43EE-D8B4-4C01-909C-17142CF2BBD6}" srcOrd="0" destOrd="0" presId="urn:microsoft.com/office/officeart/2005/8/layout/orgChart1"/>
    <dgm:cxn modelId="{7FD30383-56E0-4CD2-8A86-B8EA875F8BFA}" type="presParOf" srcId="{F9CC3778-C81F-456E-86C9-6A2F9692A43D}" destId="{9108C8A5-DB15-4840-A085-28573947A8EE}" srcOrd="1" destOrd="0" presId="urn:microsoft.com/office/officeart/2005/8/layout/orgChart1"/>
    <dgm:cxn modelId="{9F7BB3F6-43F9-4EBD-9661-A479C0A83C5F}" type="presParOf" srcId="{14F171DD-E9EE-49CB-9006-DA4A1E524F75}" destId="{0E590D85-BEE4-4C45-86A2-54796AB2C4AE}" srcOrd="1" destOrd="0" presId="urn:microsoft.com/office/officeart/2005/8/layout/orgChart1"/>
    <dgm:cxn modelId="{EBF3F310-3462-4C19-AA8F-CCE1E8673344}" type="presParOf" srcId="{14F171DD-E9EE-49CB-9006-DA4A1E524F75}" destId="{38A2E307-3689-4548-9C40-DF33E209CBE6}" srcOrd="2" destOrd="0" presId="urn:microsoft.com/office/officeart/2005/8/layout/orgChart1"/>
    <dgm:cxn modelId="{0BF46C1D-24F7-403B-896D-11AA01B1661F}" type="presParOf" srcId="{449E7002-BD4E-4BE7-8C92-527219870FF7}" destId="{F272F2DC-8C8F-4EB8-940E-5AE53708190F}"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8CA34A-D7E7-465E-A2B6-ED56D4FDF7BB}" type="datetimeFigureOut">
              <a:rPr lang="en-US" smtClean="0"/>
              <a:pPr/>
              <a:t>7/12/2014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7ABD6C-ACE0-4D06-819B-80CC5FF19C2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EE7ABD6C-ACE0-4D06-819B-80CC5FF19C25}" type="slidenum">
              <a:rPr lang="en-IN" smtClean="0"/>
              <a:pPr/>
              <a:t>2</a:t>
            </a:fld>
            <a:endParaRPr lang="en-I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pPr>
              <a:defRPr/>
            </a:pPr>
            <a:endParaRPr lang="en-US" alt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pPr>
              <a:defRPr/>
            </a:pPr>
            <a:endParaRPr lang="en-US" alt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pPr>
              <a:defRPr/>
            </a:pPr>
            <a:fld id="{469A6FD1-B1A1-4C2D-9917-13BD0DD193E8}"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audio" Target="../media/audio1.wav"/><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 Id="rId5" Type="http://schemas.openxmlformats.org/officeDocument/2006/relationships/slide" Target="slide5.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838200"/>
            <a:ext cx="8839200" cy="2308324"/>
          </a:xfrm>
          <a:prstGeom prst="rect">
            <a:avLst/>
          </a:prstGeom>
          <a:noFill/>
        </p:spPr>
        <p:txBody>
          <a:bodyPr wrap="square" rtlCol="0">
            <a:spAutoFit/>
          </a:bodyPr>
          <a:lstStyle/>
          <a:p>
            <a:pPr algn="ctr"/>
            <a:r>
              <a:rPr lang="en-IN" sz="7200" dirty="0" smtClean="0">
                <a:solidFill>
                  <a:srgbClr val="FF0000"/>
                </a:solidFill>
                <a:latin typeface="Algerian" pitchFamily="82" charset="0"/>
                <a:hlinkClick r:id="rId2" action="ppaction://hlinksldjump"/>
              </a:rPr>
              <a:t>Stimulus Variation Skill</a:t>
            </a:r>
            <a:endParaRPr lang="en-IN" sz="7200" dirty="0">
              <a:solidFill>
                <a:srgbClr val="FF0000"/>
              </a:solidFill>
              <a:latin typeface="Algerian" pitchFamily="82" charset="0"/>
            </a:endParaRPr>
          </a:p>
        </p:txBody>
      </p:sp>
      <p:sp>
        <p:nvSpPr>
          <p:cNvPr id="3" name="TextBox 2"/>
          <p:cNvSpPr txBox="1"/>
          <p:nvPr/>
        </p:nvSpPr>
        <p:spPr>
          <a:xfrm>
            <a:off x="0" y="3886200"/>
            <a:ext cx="9144000" cy="1107996"/>
          </a:xfrm>
          <a:prstGeom prst="rect">
            <a:avLst/>
          </a:prstGeom>
          <a:noFill/>
        </p:spPr>
        <p:txBody>
          <a:bodyPr wrap="square" rtlCol="0">
            <a:spAutoFit/>
          </a:bodyPr>
          <a:lstStyle/>
          <a:p>
            <a:pPr algn="ctr"/>
            <a:r>
              <a:rPr lang="en-IN" sz="6600" dirty="0" err="1" smtClean="0">
                <a:solidFill>
                  <a:srgbClr val="00B050"/>
                </a:solidFill>
                <a:latin typeface="Kruti Dev 010" pitchFamily="2" charset="0"/>
                <a:ea typeface="DFKai-SB" pitchFamily="65" charset="-120"/>
                <a:hlinkClick r:id="" action="ppaction://hlinkshowjump?jump=nextslide"/>
              </a:rPr>
              <a:t>mn~nhiu</a:t>
            </a:r>
            <a:r>
              <a:rPr lang="en-IN" sz="6600" dirty="0" smtClean="0">
                <a:solidFill>
                  <a:srgbClr val="00B050"/>
                </a:solidFill>
                <a:latin typeface="Kruti Dev 010" pitchFamily="2" charset="0"/>
                <a:ea typeface="DFKai-SB" pitchFamily="65" charset="-120"/>
                <a:hlinkClick r:id="" action="ppaction://hlinkshowjump?jump=nextslide"/>
              </a:rPr>
              <a:t> </a:t>
            </a:r>
            <a:r>
              <a:rPr lang="en-IN" sz="6600" dirty="0" err="1" smtClean="0">
                <a:solidFill>
                  <a:srgbClr val="00B050"/>
                </a:solidFill>
                <a:latin typeface="Kruti Dev 010" pitchFamily="2" charset="0"/>
                <a:ea typeface="DFKai-SB" pitchFamily="65" charset="-120"/>
                <a:hlinkClick r:id="" action="ppaction://hlinkshowjump?jump=nextslide"/>
              </a:rPr>
              <a:t>ifjorZu</a:t>
            </a:r>
            <a:r>
              <a:rPr lang="en-IN" sz="6600" dirty="0" smtClean="0">
                <a:solidFill>
                  <a:srgbClr val="00B050"/>
                </a:solidFill>
                <a:latin typeface="Kruti Dev 010" pitchFamily="2" charset="0"/>
                <a:ea typeface="DFKai-SB" pitchFamily="65" charset="-120"/>
                <a:hlinkClick r:id="" action="ppaction://hlinkshowjump?jump=nextslide"/>
              </a:rPr>
              <a:t> </a:t>
            </a:r>
            <a:r>
              <a:rPr lang="en-IN" sz="6600" dirty="0" err="1" smtClean="0">
                <a:solidFill>
                  <a:srgbClr val="00B050"/>
                </a:solidFill>
                <a:latin typeface="Kruti Dev 010" pitchFamily="2" charset="0"/>
                <a:ea typeface="DFKai-SB" pitchFamily="65" charset="-120"/>
                <a:hlinkClick r:id="" action="ppaction://hlinkshowjump?jump=nextslide"/>
              </a:rPr>
              <a:t>dkS’ky</a:t>
            </a:r>
            <a:endParaRPr lang="en-IN" sz="6600" dirty="0">
              <a:solidFill>
                <a:srgbClr val="00B050"/>
              </a:solidFill>
              <a:latin typeface="Kruti Dev 010" pitchFamily="2" charset="0"/>
              <a:ea typeface="DFKai-SB"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199" y="0"/>
            <a:ext cx="9220200" cy="6432530"/>
          </a:xfrm>
          <a:prstGeom prst="rect">
            <a:avLst/>
          </a:prstGeom>
          <a:noFill/>
        </p:spPr>
        <p:txBody>
          <a:bodyPr wrap="square" rtlCol="0">
            <a:spAutoFit/>
          </a:bodyPr>
          <a:lstStyle/>
          <a:p>
            <a:pPr marL="457200" indent="-457200" algn="just">
              <a:buAutoNum type="arabicPeriod"/>
            </a:pPr>
            <a:r>
              <a:rPr lang="en-US" sz="3200" b="1" dirty="0" smtClean="0">
                <a:solidFill>
                  <a:srgbClr val="FF0000"/>
                </a:solidFill>
              </a:rPr>
              <a:t>Verbal Focusing </a:t>
            </a:r>
            <a:r>
              <a:rPr lang="en-US" dirty="0" smtClean="0"/>
              <a:t>– </a:t>
            </a:r>
            <a:r>
              <a:rPr lang="en-US" sz="2800" dirty="0" smtClean="0"/>
              <a:t>The teacher draws the attention of the pupils by saying look at this picture/map etc. These are the examples of verbal focusing.</a:t>
            </a:r>
          </a:p>
          <a:p>
            <a:pPr marL="342900" indent="-342900" algn="just">
              <a:buAutoNum type="arabicPeriod"/>
            </a:pPr>
            <a:endParaRPr lang="en-US" dirty="0" smtClean="0"/>
          </a:p>
          <a:p>
            <a:pPr algn="just"/>
            <a:r>
              <a:rPr lang="en-US" b="1" dirty="0" smtClean="0">
                <a:solidFill>
                  <a:srgbClr val="FF0000"/>
                </a:solidFill>
              </a:rPr>
              <a:t>2</a:t>
            </a:r>
            <a:r>
              <a:rPr lang="en-US" sz="2400" b="1" dirty="0" smtClean="0">
                <a:solidFill>
                  <a:srgbClr val="FF0000"/>
                </a:solidFill>
              </a:rPr>
              <a:t>. </a:t>
            </a:r>
            <a:r>
              <a:rPr lang="en-US" sz="3200" b="1" dirty="0" smtClean="0">
                <a:solidFill>
                  <a:srgbClr val="FF0000"/>
                </a:solidFill>
              </a:rPr>
              <a:t>Gestural Focusing </a:t>
            </a:r>
            <a:r>
              <a:rPr lang="en-US" dirty="0" smtClean="0"/>
              <a:t>– </a:t>
            </a:r>
            <a:r>
              <a:rPr lang="en-US" sz="2700" dirty="0" smtClean="0"/>
              <a:t>The teacher draws the attention of the pupils towards specific objects, picture or  important words or lines on the blackboard, e.g.  Teacher indicates with pointer or underlines something important on the blackboard or map or chart.</a:t>
            </a:r>
          </a:p>
          <a:p>
            <a:pPr algn="just"/>
            <a:endParaRPr lang="en-US" dirty="0" smtClean="0"/>
          </a:p>
          <a:p>
            <a:pPr algn="just"/>
            <a:r>
              <a:rPr lang="en-US" b="1" dirty="0" smtClean="0">
                <a:solidFill>
                  <a:srgbClr val="FF0000"/>
                </a:solidFill>
              </a:rPr>
              <a:t>3</a:t>
            </a:r>
            <a:r>
              <a:rPr lang="en-US" sz="2400" b="1" dirty="0" smtClean="0">
                <a:solidFill>
                  <a:srgbClr val="FF0000"/>
                </a:solidFill>
              </a:rPr>
              <a:t>. </a:t>
            </a:r>
            <a:r>
              <a:rPr lang="en-US" sz="3200" b="1" dirty="0" smtClean="0">
                <a:solidFill>
                  <a:srgbClr val="FF0000"/>
                </a:solidFill>
              </a:rPr>
              <a:t>Verbal-Gestural Focusing</a:t>
            </a:r>
            <a:r>
              <a:rPr lang="en-US" sz="3200" dirty="0" smtClean="0">
                <a:solidFill>
                  <a:srgbClr val="FF0000"/>
                </a:solidFill>
              </a:rPr>
              <a:t>- </a:t>
            </a:r>
            <a:r>
              <a:rPr lang="en-US" sz="2600" dirty="0" smtClean="0"/>
              <a:t>This is the Combination of verbal and gestural focusing both e.g. While explaining the origin of river Ganga the teacher may say:</a:t>
            </a:r>
          </a:p>
          <a:p>
            <a:pPr algn="just"/>
            <a:r>
              <a:rPr lang="en-US" sz="2800" dirty="0" smtClean="0">
                <a:solidFill>
                  <a:srgbClr val="00B050"/>
                </a:solidFill>
              </a:rPr>
              <a:t>Teacher- Look here at the map (showing Himalayan region ) and point at the place form where the river </a:t>
            </a:r>
            <a:r>
              <a:rPr lang="en-US" sz="2800" dirty="0" err="1" smtClean="0">
                <a:solidFill>
                  <a:srgbClr val="00B050"/>
                </a:solidFill>
              </a:rPr>
              <a:t>Ganga</a:t>
            </a:r>
            <a:r>
              <a:rPr lang="en-US" sz="2800" dirty="0" smtClean="0">
                <a:solidFill>
                  <a:srgbClr val="00B050"/>
                </a:solidFill>
              </a:rPr>
              <a:t> originates</a:t>
            </a:r>
            <a:r>
              <a:rPr lang="en-US" sz="2800" dirty="0" smtClean="0">
                <a:solidFill>
                  <a:srgbClr val="0070C0"/>
                </a:solidFill>
              </a:rPr>
              <a:t>.</a:t>
            </a:r>
            <a:endParaRPr lang="en-US" sz="2800" dirty="0">
              <a:solidFill>
                <a:srgbClr val="0070C0"/>
              </a:solidFill>
            </a:endParaRPr>
          </a:p>
        </p:txBody>
      </p:sp>
      <p:sp>
        <p:nvSpPr>
          <p:cNvPr id="4" name="Action Button: Home 3">
            <a:hlinkClick r:id="rId2" action="ppaction://hlinksldjump" highlightClick="1"/>
          </p:cNvPr>
          <p:cNvSpPr/>
          <p:nvPr/>
        </p:nvSpPr>
        <p:spPr>
          <a:xfrm>
            <a:off x="8458200" y="6400800"/>
            <a:ext cx="457200" cy="60960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762000"/>
            <a:ext cx="9144000" cy="5170646"/>
          </a:xfrm>
          <a:prstGeom prst="rect">
            <a:avLst/>
          </a:prstGeom>
          <a:noFill/>
        </p:spPr>
        <p:txBody>
          <a:bodyPr wrap="square" rtlCol="0">
            <a:spAutoFit/>
          </a:bodyPr>
          <a:lstStyle/>
          <a:p>
            <a:pPr algn="ctr"/>
            <a:r>
              <a:rPr lang="en-IN" sz="6600" dirty="0" smtClean="0">
                <a:solidFill>
                  <a:srgbClr val="FF0000"/>
                </a:solidFill>
                <a:latin typeface="Andalus" pitchFamily="18" charset="-78"/>
                <a:cs typeface="Andalus" pitchFamily="18" charset="-78"/>
              </a:rPr>
              <a:t>Pause</a:t>
            </a:r>
          </a:p>
          <a:p>
            <a:pPr algn="just"/>
            <a:r>
              <a:rPr lang="en-IN" dirty="0" smtClean="0">
                <a:solidFill>
                  <a:srgbClr val="00B050"/>
                </a:solidFill>
              </a:rPr>
              <a:t> </a:t>
            </a:r>
            <a:r>
              <a:rPr lang="en-IN" sz="2400" dirty="0" smtClean="0">
                <a:solidFill>
                  <a:srgbClr val="00B050"/>
                </a:solidFill>
              </a:rPr>
              <a:t>Pausing refers to a brief period of deliberate silence</a:t>
            </a:r>
            <a:r>
              <a:rPr lang="en-IN" sz="2400" dirty="0" smtClean="0"/>
              <a:t>.</a:t>
            </a:r>
          </a:p>
          <a:p>
            <a:pPr algn="just"/>
            <a:r>
              <a:rPr lang="en-IN" sz="2400" dirty="0" smtClean="0"/>
              <a:t>It is said that silence has a language. Excessive pausing or no pause may lead to ineffective teaching. The pause should not be too short or too long</a:t>
            </a:r>
            <a:r>
              <a:rPr lang="en-IN" sz="2400" dirty="0" smtClean="0">
                <a:solidFill>
                  <a:srgbClr val="00B050"/>
                </a:solidFill>
              </a:rPr>
              <a:t>. The functions served by pausing are (1) gaining attention of the pupils,(2) giving time for answering teacher’s question, (3)for assimilating ideas and concepts presented in the class.</a:t>
            </a:r>
            <a:r>
              <a:rPr lang="en-IN" sz="2400" dirty="0" smtClean="0"/>
              <a:t> An example of pause is given below:</a:t>
            </a:r>
          </a:p>
          <a:p>
            <a:pPr algn="just"/>
            <a:endParaRPr lang="en-IN" sz="2400" dirty="0" smtClean="0"/>
          </a:p>
          <a:p>
            <a:pPr algn="just"/>
            <a:r>
              <a:rPr lang="en-IN" sz="2400" dirty="0" smtClean="0"/>
              <a:t>While teaching a topic entitled ‘Deficiency Diseases’</a:t>
            </a:r>
          </a:p>
          <a:p>
            <a:pPr algn="just"/>
            <a:r>
              <a:rPr lang="en-IN" sz="2400" dirty="0" smtClean="0">
                <a:solidFill>
                  <a:srgbClr val="00B0F0"/>
                </a:solidFill>
              </a:rPr>
              <a:t>Teacher</a:t>
            </a:r>
            <a:r>
              <a:rPr lang="en-IN" sz="2400" dirty="0" smtClean="0"/>
              <a:t>-In </a:t>
            </a:r>
            <a:r>
              <a:rPr lang="en-IN" sz="2400" dirty="0" err="1" smtClean="0"/>
              <a:t>anemia</a:t>
            </a:r>
            <a:r>
              <a:rPr lang="en-IN" sz="2400" dirty="0" smtClean="0"/>
              <a:t> less blood is formed in body &amp; this is because of deficiency of---------iron in food (P)</a:t>
            </a:r>
            <a:endParaRPr lang="en-IN"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AutoShape 2"/>
          <p:cNvSpPr>
            <a:spLocks noChangeArrowheads="1"/>
          </p:cNvSpPr>
          <p:nvPr/>
        </p:nvSpPr>
        <p:spPr bwMode="auto">
          <a:xfrm>
            <a:off x="3635375" y="2205038"/>
            <a:ext cx="914400" cy="914400"/>
          </a:xfrm>
          <a:prstGeom prst="smileyFace">
            <a:avLst>
              <a:gd name="adj" fmla="val 4653"/>
            </a:avLst>
          </a:prstGeom>
          <a:solidFill>
            <a:schemeClr val="accent1"/>
          </a:solidFill>
          <a:ln w="9525">
            <a:solidFill>
              <a:schemeClr val="tx1"/>
            </a:solidFill>
            <a:round/>
            <a:headEnd/>
            <a:tailEnd/>
          </a:ln>
          <a:effectLst/>
        </p:spPr>
        <p:txBody>
          <a:bodyPr wrap="none" anchor="ctr"/>
          <a:lstStyle/>
          <a:p>
            <a:endParaRPr lang="en-US"/>
          </a:p>
        </p:txBody>
      </p:sp>
      <p:sp>
        <p:nvSpPr>
          <p:cNvPr id="82947" name="Line 3"/>
          <p:cNvSpPr>
            <a:spLocks noChangeShapeType="1"/>
          </p:cNvSpPr>
          <p:nvPr/>
        </p:nvSpPr>
        <p:spPr bwMode="auto">
          <a:xfrm>
            <a:off x="4067175" y="3141663"/>
            <a:ext cx="0" cy="792162"/>
          </a:xfrm>
          <a:prstGeom prst="line">
            <a:avLst/>
          </a:prstGeom>
          <a:noFill/>
          <a:ln w="9525">
            <a:solidFill>
              <a:schemeClr val="tx1"/>
            </a:solidFill>
            <a:round/>
            <a:headEnd/>
            <a:tailEnd/>
          </a:ln>
          <a:effectLst/>
        </p:spPr>
        <p:txBody>
          <a:bodyPr/>
          <a:lstStyle/>
          <a:p>
            <a:endParaRPr lang="en-US"/>
          </a:p>
        </p:txBody>
      </p:sp>
      <p:sp>
        <p:nvSpPr>
          <p:cNvPr id="82948" name="Line 4"/>
          <p:cNvSpPr>
            <a:spLocks noChangeShapeType="1"/>
          </p:cNvSpPr>
          <p:nvPr/>
        </p:nvSpPr>
        <p:spPr bwMode="auto">
          <a:xfrm>
            <a:off x="4067175" y="3500438"/>
            <a:ext cx="288925" cy="288925"/>
          </a:xfrm>
          <a:prstGeom prst="line">
            <a:avLst/>
          </a:prstGeom>
          <a:noFill/>
          <a:ln w="9525">
            <a:solidFill>
              <a:schemeClr val="tx1"/>
            </a:solidFill>
            <a:round/>
            <a:headEnd/>
            <a:tailEnd/>
          </a:ln>
          <a:effectLst/>
        </p:spPr>
        <p:txBody>
          <a:bodyPr/>
          <a:lstStyle/>
          <a:p>
            <a:endParaRPr lang="en-US"/>
          </a:p>
        </p:txBody>
      </p:sp>
      <p:sp>
        <p:nvSpPr>
          <p:cNvPr id="82949" name="Line 5"/>
          <p:cNvSpPr>
            <a:spLocks noChangeShapeType="1"/>
          </p:cNvSpPr>
          <p:nvPr/>
        </p:nvSpPr>
        <p:spPr bwMode="auto">
          <a:xfrm flipH="1" flipV="1">
            <a:off x="3708400" y="3213100"/>
            <a:ext cx="431800" cy="358775"/>
          </a:xfrm>
          <a:prstGeom prst="line">
            <a:avLst/>
          </a:prstGeom>
          <a:noFill/>
          <a:ln w="9525">
            <a:solidFill>
              <a:schemeClr val="tx1"/>
            </a:solidFill>
            <a:round/>
            <a:headEnd/>
            <a:tailEnd/>
          </a:ln>
          <a:effectLst/>
        </p:spPr>
        <p:txBody>
          <a:bodyPr/>
          <a:lstStyle/>
          <a:p>
            <a:endParaRPr lang="en-US"/>
          </a:p>
        </p:txBody>
      </p:sp>
      <p:sp>
        <p:nvSpPr>
          <p:cNvPr id="82950" name="Line 6"/>
          <p:cNvSpPr>
            <a:spLocks noChangeShapeType="1"/>
          </p:cNvSpPr>
          <p:nvPr/>
        </p:nvSpPr>
        <p:spPr bwMode="auto">
          <a:xfrm flipH="1">
            <a:off x="4211638" y="3789363"/>
            <a:ext cx="144462" cy="144462"/>
          </a:xfrm>
          <a:prstGeom prst="line">
            <a:avLst/>
          </a:prstGeom>
          <a:noFill/>
          <a:ln w="9525">
            <a:solidFill>
              <a:schemeClr val="tx1"/>
            </a:solidFill>
            <a:round/>
            <a:headEnd/>
            <a:tailEnd/>
          </a:ln>
          <a:effectLst/>
        </p:spPr>
        <p:txBody>
          <a:bodyPr/>
          <a:lstStyle/>
          <a:p>
            <a:endParaRPr lang="en-US"/>
          </a:p>
        </p:txBody>
      </p:sp>
      <p:sp>
        <p:nvSpPr>
          <p:cNvPr id="82951" name="Line 7"/>
          <p:cNvSpPr>
            <a:spLocks noChangeShapeType="1"/>
          </p:cNvSpPr>
          <p:nvPr/>
        </p:nvSpPr>
        <p:spPr bwMode="auto">
          <a:xfrm flipH="1" flipV="1">
            <a:off x="3419475" y="2781300"/>
            <a:ext cx="288925" cy="431800"/>
          </a:xfrm>
          <a:prstGeom prst="line">
            <a:avLst/>
          </a:prstGeom>
          <a:noFill/>
          <a:ln w="9525">
            <a:solidFill>
              <a:schemeClr val="tx1"/>
            </a:solidFill>
            <a:round/>
            <a:headEnd/>
            <a:tailEnd/>
          </a:ln>
          <a:effectLst/>
        </p:spPr>
        <p:txBody>
          <a:bodyPr/>
          <a:lstStyle/>
          <a:p>
            <a:endParaRPr lang="en-US"/>
          </a:p>
        </p:txBody>
      </p:sp>
      <p:sp>
        <p:nvSpPr>
          <p:cNvPr id="82952" name="AutoShape 8"/>
          <p:cNvSpPr>
            <a:spLocks noChangeArrowheads="1"/>
          </p:cNvSpPr>
          <p:nvPr/>
        </p:nvSpPr>
        <p:spPr bwMode="auto">
          <a:xfrm>
            <a:off x="4932363" y="1341438"/>
            <a:ext cx="2663825" cy="1582737"/>
          </a:xfrm>
          <a:prstGeom prst="cloudCallout">
            <a:avLst>
              <a:gd name="adj1" fmla="val -47856"/>
              <a:gd name="adj2" fmla="val 18907"/>
            </a:avLst>
          </a:prstGeom>
          <a:solidFill>
            <a:srgbClr val="00FF00"/>
          </a:solidFill>
          <a:ln w="9525">
            <a:solidFill>
              <a:srgbClr val="FF0000"/>
            </a:solidFill>
            <a:round/>
            <a:headEnd/>
            <a:tailEnd/>
          </a:ln>
          <a:effectLst/>
        </p:spPr>
        <p:txBody>
          <a:bodyPr/>
          <a:lstStyle/>
          <a:p>
            <a:pPr algn="ctr"/>
            <a:r>
              <a:rPr lang="en-US"/>
              <a:t>Fast a moving a_air is called a__wind.</a:t>
            </a:r>
          </a:p>
        </p:txBody>
      </p:sp>
      <p:sp>
        <p:nvSpPr>
          <p:cNvPr id="82954" name="WordArt 10"/>
          <p:cNvSpPr>
            <a:spLocks noChangeArrowheads="1" noChangeShapeType="1" noTextEdit="1"/>
          </p:cNvSpPr>
          <p:nvPr/>
        </p:nvSpPr>
        <p:spPr bwMode="auto">
          <a:xfrm>
            <a:off x="228600" y="304800"/>
            <a:ext cx="3124200" cy="1371600"/>
          </a:xfrm>
          <a:prstGeom prst="rect">
            <a:avLst/>
          </a:prstGeom>
        </p:spPr>
        <p:txBody>
          <a:bodyPr wrap="none" fromWordArt="1">
            <a:prstTxWarp prst="textPlain">
              <a:avLst>
                <a:gd name="adj" fmla="val 50000"/>
              </a:avLst>
            </a:prstTxWarp>
          </a:bodyPr>
          <a:lstStyle/>
          <a:p>
            <a:pPr algn="ctr"/>
            <a:r>
              <a:rPr lang="en-US" sz="2000" i="1"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PAUSING</a:t>
            </a:r>
          </a:p>
        </p:txBody>
      </p:sp>
      <p:sp>
        <p:nvSpPr>
          <p:cNvPr id="10" name="Action Button: Home 9">
            <a:hlinkClick r:id="rId2" action="ppaction://hlinksldjump" highlightClick="1"/>
          </p:cNvPr>
          <p:cNvSpPr/>
          <p:nvPr/>
        </p:nvSpPr>
        <p:spPr>
          <a:xfrm>
            <a:off x="8458200" y="6096000"/>
            <a:ext cx="457200" cy="60960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304800"/>
            <a:ext cx="9144000" cy="6771084"/>
          </a:xfrm>
          <a:prstGeom prst="rect">
            <a:avLst/>
          </a:prstGeom>
          <a:noFill/>
        </p:spPr>
        <p:txBody>
          <a:bodyPr wrap="square" rtlCol="0">
            <a:spAutoFit/>
          </a:bodyPr>
          <a:lstStyle/>
          <a:p>
            <a:pPr algn="ctr"/>
            <a:r>
              <a:rPr lang="en-IN" sz="3600" dirty="0" smtClean="0">
                <a:solidFill>
                  <a:srgbClr val="FF0000"/>
                </a:solidFill>
              </a:rPr>
              <a:t>Oral-Visual Switching </a:t>
            </a:r>
          </a:p>
          <a:p>
            <a:pPr algn="just"/>
            <a:r>
              <a:rPr lang="en-IN" sz="2000" dirty="0" smtClean="0"/>
              <a:t>It is also known as switching Sensory Channels. The teacher can make her teaching interesting by switching over from an oral presentation to a visual mode. Here the pupils are switched from listening mode to seeing mode.</a:t>
            </a:r>
          </a:p>
          <a:p>
            <a:pPr algn="just"/>
            <a:r>
              <a:rPr lang="en-IN" sz="2000" dirty="0" smtClean="0"/>
              <a:t>The oral- visual switching can be of three types:</a:t>
            </a:r>
          </a:p>
          <a:p>
            <a:pPr algn="just"/>
            <a:endParaRPr lang="en-IN" sz="2000" dirty="0" smtClean="0"/>
          </a:p>
          <a:p>
            <a:pPr marL="342900" indent="-342900" algn="just"/>
            <a:r>
              <a:rPr lang="en-IN" sz="2000" dirty="0" smtClean="0">
                <a:solidFill>
                  <a:srgbClr val="00B050"/>
                </a:solidFill>
              </a:rPr>
              <a:t>(a) Oral-visual-</a:t>
            </a:r>
            <a:r>
              <a:rPr lang="en-IN" sz="2000" dirty="0" smtClean="0"/>
              <a:t> In the oral- visual switching the attention is shifted from verbal stimulus to visual stimulus. While explaining solar eclipse verbally, the teacher points out on the chart depicting solar eclipse. This Switching is From oral to visual.</a:t>
            </a:r>
          </a:p>
          <a:p>
            <a:pPr marL="342900" indent="-342900" algn="just"/>
            <a:r>
              <a:rPr lang="en-IN" sz="2000" dirty="0" smtClean="0"/>
              <a:t>	Now if a teacher again explains effects of solar eclipse on human beings, then the switching is from visual to oral.</a:t>
            </a:r>
          </a:p>
          <a:p>
            <a:pPr marL="342900" indent="-342900" algn="just"/>
            <a:endParaRPr lang="en-IN" sz="2000" dirty="0" smtClean="0"/>
          </a:p>
          <a:p>
            <a:pPr marL="342900" indent="-342900" algn="just"/>
            <a:r>
              <a:rPr lang="en-IN" sz="2000" dirty="0" smtClean="0">
                <a:solidFill>
                  <a:srgbClr val="00B050"/>
                </a:solidFill>
              </a:rPr>
              <a:t>(b) Oral/Oral- visual-  </a:t>
            </a:r>
            <a:r>
              <a:rPr lang="en-IN" sz="2000" dirty="0" smtClean="0"/>
              <a:t>In this type of change in sensory focus the teacher shifts from verbal stimulus to verbal  and visual stimuli and vice versa.</a:t>
            </a:r>
          </a:p>
          <a:p>
            <a:pPr marL="342900" indent="-342900" algn="just"/>
            <a:r>
              <a:rPr lang="en-IN" sz="2000" dirty="0" smtClean="0"/>
              <a:t>	</a:t>
            </a:r>
            <a:r>
              <a:rPr lang="en-IN" sz="2000" dirty="0" smtClean="0">
                <a:solidFill>
                  <a:srgbClr val="C00000"/>
                </a:solidFill>
              </a:rPr>
              <a:t>A teacher while explaining the digestive system in human being shows different parts of  digestive system  on the chart and explains each part one by one, this type of switching may be referred to as oral/oral-visual switching.</a:t>
            </a:r>
          </a:p>
          <a:p>
            <a:pPr marL="342900" indent="-342900" algn="just"/>
            <a:endParaRPr lang="en-IN" sz="2000" dirty="0" smtClean="0"/>
          </a:p>
          <a:p>
            <a:pPr marL="342900" indent="-342900" algn="just"/>
            <a:r>
              <a:rPr lang="en-IN" sz="2000" dirty="0" smtClean="0">
                <a:solidFill>
                  <a:srgbClr val="00B050"/>
                </a:solidFill>
              </a:rPr>
              <a:t>(c ) Visual/ Oral- Visual- </a:t>
            </a:r>
            <a:r>
              <a:rPr lang="en-IN" sz="2000" dirty="0" smtClean="0"/>
              <a:t>In this type of change, the shift is from visual stimulus to verbal stimulus and the visual stimuli and vice- versa.</a:t>
            </a:r>
          </a:p>
          <a:p>
            <a:pPr marL="342900" indent="-342900" algn="just"/>
            <a:endParaRPr lang="en-IN" dirty="0"/>
          </a:p>
        </p:txBody>
      </p:sp>
      <p:sp>
        <p:nvSpPr>
          <p:cNvPr id="4" name="Action Button: Home 3">
            <a:hlinkClick r:id="rId2" action="ppaction://hlinksldjump" highlightClick="1"/>
          </p:cNvPr>
          <p:cNvSpPr/>
          <p:nvPr/>
        </p:nvSpPr>
        <p:spPr>
          <a:xfrm>
            <a:off x="8686800" y="6553200"/>
            <a:ext cx="457200" cy="30480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09600"/>
            <a:ext cx="9144000" cy="5940088"/>
          </a:xfrm>
          <a:prstGeom prst="rect">
            <a:avLst/>
          </a:prstGeom>
          <a:noFill/>
        </p:spPr>
        <p:txBody>
          <a:bodyPr wrap="square" rtlCol="0">
            <a:spAutoFit/>
          </a:bodyPr>
          <a:lstStyle/>
          <a:p>
            <a:pPr algn="ctr"/>
            <a:r>
              <a:rPr lang="en-IN" sz="4000" dirty="0" smtClean="0">
                <a:solidFill>
                  <a:srgbClr val="FF0000"/>
                </a:solidFill>
              </a:rPr>
              <a:t>Change in Interaction Style</a:t>
            </a:r>
          </a:p>
          <a:p>
            <a:pPr algn="just"/>
            <a:r>
              <a:rPr lang="en-IN" sz="2400" dirty="0" smtClean="0"/>
              <a:t>Earlier the classroom teaching was dominated by the teacher and the interaction was limited. With the advent of student </a:t>
            </a:r>
            <a:r>
              <a:rPr lang="en-IN" sz="2400" dirty="0" err="1" smtClean="0"/>
              <a:t>centered</a:t>
            </a:r>
            <a:r>
              <a:rPr lang="en-IN" sz="2400" dirty="0" smtClean="0"/>
              <a:t> teaching, various styles of interaction are possible &amp; makes teaching effective. These are:</a:t>
            </a:r>
          </a:p>
          <a:p>
            <a:pPr algn="just"/>
            <a:r>
              <a:rPr lang="en-IN" sz="2400" dirty="0" smtClean="0">
                <a:solidFill>
                  <a:schemeClr val="tx1">
                    <a:lumMod val="95000"/>
                    <a:lumOff val="5000"/>
                  </a:schemeClr>
                </a:solidFill>
              </a:rPr>
              <a:t>(a)Teacher-class,(b)Teacher-pupil, and (c)Pupil-pupil</a:t>
            </a:r>
          </a:p>
          <a:p>
            <a:pPr marL="514350" indent="-514350" algn="just">
              <a:buAutoNum type="alphaLcParenBoth"/>
            </a:pPr>
            <a:r>
              <a:rPr lang="en-IN" sz="2800" dirty="0" smtClean="0">
                <a:solidFill>
                  <a:srgbClr val="00B050"/>
                </a:solidFill>
              </a:rPr>
              <a:t>Teacher-Class- </a:t>
            </a:r>
            <a:r>
              <a:rPr lang="en-IN" sz="2400" dirty="0" smtClean="0">
                <a:solidFill>
                  <a:schemeClr val="tx1">
                    <a:lumMod val="95000"/>
                    <a:lumOff val="5000"/>
                  </a:schemeClr>
                </a:solidFill>
              </a:rPr>
              <a:t>When a teacher asks a question to the whole class and expects answer to the same question from the whole class.</a:t>
            </a:r>
          </a:p>
          <a:p>
            <a:pPr marL="514350" indent="-514350" algn="just">
              <a:buAutoNum type="alphaLcParenBoth"/>
            </a:pPr>
            <a:endParaRPr lang="en-IN" sz="2000" dirty="0" smtClean="0">
              <a:solidFill>
                <a:schemeClr val="tx1">
                  <a:lumMod val="95000"/>
                  <a:lumOff val="5000"/>
                </a:schemeClr>
              </a:solidFill>
            </a:endParaRPr>
          </a:p>
          <a:p>
            <a:pPr marL="457200" indent="-457200" algn="just">
              <a:buAutoNum type="alphaLcParenBoth"/>
            </a:pPr>
            <a:r>
              <a:rPr lang="en-IN" sz="2800" dirty="0" smtClean="0">
                <a:solidFill>
                  <a:srgbClr val="00B050"/>
                </a:solidFill>
              </a:rPr>
              <a:t>Teacher- Pupil- </a:t>
            </a:r>
            <a:r>
              <a:rPr lang="en-IN" sz="2400" dirty="0" smtClean="0">
                <a:solidFill>
                  <a:schemeClr val="tx1">
                    <a:lumMod val="95000"/>
                    <a:lumOff val="5000"/>
                  </a:schemeClr>
                </a:solidFill>
              </a:rPr>
              <a:t>When the teacher directs the question to a particular pupil and expects answer from it</a:t>
            </a:r>
            <a:r>
              <a:rPr lang="en-IN" sz="2000" dirty="0" smtClean="0">
                <a:solidFill>
                  <a:schemeClr val="tx1">
                    <a:lumMod val="95000"/>
                    <a:lumOff val="5000"/>
                  </a:schemeClr>
                </a:solidFill>
              </a:rPr>
              <a:t>. </a:t>
            </a:r>
          </a:p>
          <a:p>
            <a:pPr marL="457200" indent="-457200" algn="just">
              <a:buAutoNum type="alphaLcParenBoth"/>
            </a:pPr>
            <a:endParaRPr lang="en-IN" sz="2000" dirty="0" smtClean="0">
              <a:solidFill>
                <a:schemeClr val="tx1">
                  <a:lumMod val="95000"/>
                  <a:lumOff val="5000"/>
                </a:schemeClr>
              </a:solidFill>
            </a:endParaRPr>
          </a:p>
          <a:p>
            <a:pPr marL="457200" indent="-457200" algn="just">
              <a:buAutoNum type="alphaLcParenBoth"/>
            </a:pPr>
            <a:r>
              <a:rPr lang="en-IN" sz="2800" dirty="0" smtClean="0">
                <a:solidFill>
                  <a:srgbClr val="00B050"/>
                </a:solidFill>
              </a:rPr>
              <a:t>Pupil – Pupil </a:t>
            </a:r>
            <a:r>
              <a:rPr lang="en-IN" sz="2000" dirty="0" smtClean="0">
                <a:solidFill>
                  <a:srgbClr val="00B050"/>
                </a:solidFill>
              </a:rPr>
              <a:t>– </a:t>
            </a:r>
            <a:r>
              <a:rPr lang="en-IN" sz="2400" dirty="0" smtClean="0">
                <a:solidFill>
                  <a:schemeClr val="tx1">
                    <a:lumMod val="95000"/>
                    <a:lumOff val="5000"/>
                  </a:schemeClr>
                </a:solidFill>
              </a:rPr>
              <a:t>When a teacher asks a question in the class, pupils may discuss the answer or interact among themselves, this is known as pupil to pupil interaction. 	</a:t>
            </a:r>
            <a:endParaRPr lang="en-IN" sz="2400" dirty="0">
              <a:solidFill>
                <a:schemeClr val="tx1">
                  <a:lumMod val="95000"/>
                  <a:lumOff val="5000"/>
                </a:schemeClr>
              </a:solidFill>
            </a:endParaRPr>
          </a:p>
        </p:txBody>
      </p:sp>
      <p:sp>
        <p:nvSpPr>
          <p:cNvPr id="3" name="Action Button: Home 2">
            <a:hlinkClick r:id="rId2" action="ppaction://hlinksldjump" highlightClick="1"/>
          </p:cNvPr>
          <p:cNvSpPr/>
          <p:nvPr/>
        </p:nvSpPr>
        <p:spPr>
          <a:xfrm>
            <a:off x="8686800" y="6248400"/>
            <a:ext cx="457200" cy="60960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1630362"/>
          </a:xfrm>
        </p:spPr>
        <p:txBody>
          <a:bodyPr/>
          <a:lstStyle/>
          <a:p>
            <a:pPr eaLnBrk="1" hangingPunct="1">
              <a:defRPr/>
            </a:pPr>
            <a:r>
              <a:rPr lang="en-US" sz="4000" b="1" noProof="1" smtClean="0">
                <a:solidFill>
                  <a:srgbClr val="FF0000"/>
                </a:solidFill>
              </a:rPr>
              <a:t>The effect of stimulus variation to teaching and learning process.</a:t>
            </a:r>
          </a:p>
        </p:txBody>
      </p:sp>
      <p:sp>
        <p:nvSpPr>
          <p:cNvPr id="8195" name="Rectangle 3"/>
          <p:cNvSpPr>
            <a:spLocks noGrp="1" noChangeArrowheads="1"/>
          </p:cNvSpPr>
          <p:nvPr>
            <p:ph type="body" idx="1"/>
          </p:nvPr>
        </p:nvSpPr>
        <p:spPr>
          <a:xfrm>
            <a:off x="457200" y="2535238"/>
            <a:ext cx="8229600" cy="3560762"/>
          </a:xfrm>
        </p:spPr>
        <p:txBody>
          <a:bodyPr/>
          <a:lstStyle/>
          <a:p>
            <a:pPr eaLnBrk="1" hangingPunct="1">
              <a:lnSpc>
                <a:spcPct val="80000"/>
              </a:lnSpc>
              <a:buFont typeface="Wingdings" pitchFamily="2" charset="2"/>
              <a:buNone/>
              <a:defRPr/>
            </a:pPr>
            <a:r>
              <a:rPr lang="en-US" dirty="0" smtClean="0"/>
              <a:t>	</a:t>
            </a:r>
            <a:r>
              <a:rPr lang="en-US" sz="2800" noProof="1" smtClean="0"/>
              <a:t>If the stimulus variation is used correctly, the</a:t>
            </a:r>
            <a:r>
              <a:rPr lang="en-US" sz="2800" dirty="0" smtClean="0"/>
              <a:t> </a:t>
            </a:r>
            <a:r>
              <a:rPr lang="en-US" sz="2800" noProof="1" smtClean="0"/>
              <a:t>positive effects that can be seen are</a:t>
            </a:r>
            <a:r>
              <a:rPr lang="en-US" noProof="1" smtClean="0"/>
              <a:t>:</a:t>
            </a:r>
            <a:endParaRPr lang="en-US" dirty="0" smtClean="0"/>
          </a:p>
          <a:p>
            <a:pPr eaLnBrk="1" hangingPunct="1">
              <a:lnSpc>
                <a:spcPct val="80000"/>
              </a:lnSpc>
              <a:buFont typeface="Wingdings" pitchFamily="2" charset="2"/>
              <a:buNone/>
              <a:defRPr/>
            </a:pPr>
            <a:endParaRPr lang="en-US" dirty="0" smtClean="0"/>
          </a:p>
          <a:p>
            <a:pPr eaLnBrk="1" hangingPunct="1">
              <a:lnSpc>
                <a:spcPct val="80000"/>
              </a:lnSpc>
              <a:defRPr/>
            </a:pPr>
            <a:r>
              <a:rPr lang="en-US" sz="2800" noProof="1" smtClean="0">
                <a:solidFill>
                  <a:srgbClr val="00B050"/>
                </a:solidFill>
              </a:rPr>
              <a:t>The teaching and learning process will become fun and interesting.</a:t>
            </a:r>
            <a:endParaRPr lang="en-US" sz="2800" dirty="0" smtClean="0">
              <a:solidFill>
                <a:srgbClr val="00B050"/>
              </a:solidFill>
            </a:endParaRPr>
          </a:p>
          <a:p>
            <a:pPr eaLnBrk="1" hangingPunct="1">
              <a:lnSpc>
                <a:spcPct val="80000"/>
              </a:lnSpc>
              <a:buFont typeface="Wingdings" pitchFamily="2" charset="2"/>
              <a:buNone/>
              <a:defRPr/>
            </a:pPr>
            <a:endParaRPr lang="en-US" sz="2800" noProof="1" smtClean="0"/>
          </a:p>
          <a:p>
            <a:pPr eaLnBrk="1" hangingPunct="1">
              <a:lnSpc>
                <a:spcPct val="80000"/>
              </a:lnSpc>
              <a:defRPr/>
            </a:pPr>
            <a:r>
              <a:rPr lang="en-US" sz="2800" noProof="1" smtClean="0">
                <a:solidFill>
                  <a:srgbClr val="FFC000"/>
                </a:solidFill>
              </a:rPr>
              <a:t>Students will become enthusiastic and they will give their fully attention to the teacher</a:t>
            </a:r>
            <a:r>
              <a:rPr lang="en-US" sz="2800" noProof="1"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381000" y="457200"/>
            <a:ext cx="8305800" cy="6096000"/>
          </a:xfrm>
        </p:spPr>
        <p:txBody>
          <a:bodyPr/>
          <a:lstStyle/>
          <a:p>
            <a:pPr eaLnBrk="1" hangingPunct="1">
              <a:lnSpc>
                <a:spcPct val="90000"/>
              </a:lnSpc>
              <a:defRPr/>
            </a:pPr>
            <a:r>
              <a:rPr lang="en-US" sz="2800" noProof="1" smtClean="0">
                <a:solidFill>
                  <a:srgbClr val="FF0000"/>
                </a:solidFill>
              </a:rPr>
              <a:t>Students’ curiosity becomes aroused and this will motivate them to take part actively in the teaching and learning process.</a:t>
            </a:r>
            <a:endParaRPr lang="en-US" sz="2800" dirty="0" smtClean="0">
              <a:solidFill>
                <a:srgbClr val="FF0000"/>
              </a:solidFill>
            </a:endParaRPr>
          </a:p>
          <a:p>
            <a:pPr eaLnBrk="1" hangingPunct="1">
              <a:lnSpc>
                <a:spcPct val="90000"/>
              </a:lnSpc>
              <a:defRPr/>
            </a:pPr>
            <a:endParaRPr lang="en-US" sz="2800" dirty="0" smtClean="0"/>
          </a:p>
          <a:p>
            <a:pPr eaLnBrk="1" hangingPunct="1">
              <a:lnSpc>
                <a:spcPct val="90000"/>
              </a:lnSpc>
              <a:defRPr/>
            </a:pPr>
            <a:r>
              <a:rPr lang="en-US" sz="2800" noProof="1" smtClean="0">
                <a:solidFill>
                  <a:srgbClr val="92D050"/>
                </a:solidFill>
              </a:rPr>
              <a:t>Students will get opportunities to use variety of senses to learn something.</a:t>
            </a:r>
            <a:endParaRPr lang="en-US" sz="2800" dirty="0" smtClean="0">
              <a:solidFill>
                <a:srgbClr val="92D050"/>
              </a:solidFill>
            </a:endParaRPr>
          </a:p>
          <a:p>
            <a:pPr eaLnBrk="1" hangingPunct="1">
              <a:lnSpc>
                <a:spcPct val="90000"/>
              </a:lnSpc>
              <a:defRPr/>
            </a:pPr>
            <a:endParaRPr lang="en-US" sz="2800" noProof="1" smtClean="0"/>
          </a:p>
          <a:p>
            <a:pPr eaLnBrk="1" hangingPunct="1">
              <a:lnSpc>
                <a:spcPct val="90000"/>
              </a:lnSpc>
              <a:defRPr/>
            </a:pPr>
            <a:r>
              <a:rPr lang="en-US" sz="2800" noProof="1" smtClean="0">
                <a:solidFill>
                  <a:srgbClr val="00B0F0"/>
                </a:solidFill>
              </a:rPr>
              <a:t>Positive learning environment can be created by using stimulus variation.</a:t>
            </a:r>
            <a:endParaRPr lang="en-US" sz="2800" dirty="0" smtClean="0">
              <a:solidFill>
                <a:srgbClr val="00B0F0"/>
              </a:solidFill>
            </a:endParaRPr>
          </a:p>
          <a:p>
            <a:pPr eaLnBrk="1" hangingPunct="1">
              <a:lnSpc>
                <a:spcPct val="90000"/>
              </a:lnSpc>
              <a:defRPr/>
            </a:pPr>
            <a:endParaRPr lang="en-US" sz="2800" noProof="1" smtClean="0"/>
          </a:p>
          <a:p>
            <a:pPr eaLnBrk="1" hangingPunct="1">
              <a:lnSpc>
                <a:spcPct val="90000"/>
              </a:lnSpc>
              <a:defRPr/>
            </a:pPr>
            <a:r>
              <a:rPr lang="en-US" sz="2800" noProof="1" smtClean="0">
                <a:solidFill>
                  <a:schemeClr val="accent6">
                    <a:lumMod val="75000"/>
                  </a:schemeClr>
                </a:solidFill>
              </a:rPr>
              <a:t>When all students give their fully attention to the teacher, discipline problem can be controlled effectively.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752600"/>
            <a:ext cx="9144000" cy="1708160"/>
          </a:xfrm>
          <a:prstGeom prst="rect">
            <a:avLst/>
          </a:prstGeom>
          <a:noFill/>
        </p:spPr>
        <p:txBody>
          <a:bodyPr wrap="square" rtlCol="0">
            <a:spAutoFit/>
          </a:bodyPr>
          <a:lstStyle/>
          <a:p>
            <a:pPr algn="ctr"/>
            <a:r>
              <a:rPr lang="en-IN" sz="10500" dirty="0" smtClean="0">
                <a:solidFill>
                  <a:srgbClr val="FF0000"/>
                </a:solidFill>
                <a:latin typeface="Brush Script MT" pitchFamily="66" charset="0"/>
              </a:rPr>
              <a:t>Thank You</a:t>
            </a:r>
            <a:endParaRPr lang="en-IN" sz="10500" dirty="0">
              <a:solidFill>
                <a:srgbClr val="FF0000"/>
              </a:solidFill>
              <a:latin typeface="Brush Script MT"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457200"/>
            <a:ext cx="8839199" cy="2769989"/>
          </a:xfrm>
          <a:prstGeom prst="rect">
            <a:avLst/>
          </a:prstGeom>
        </p:spPr>
        <p:txBody>
          <a:bodyPr wrap="square">
            <a:spAutoFit/>
          </a:bodyPr>
          <a:lstStyle/>
          <a:p>
            <a:pPr algn="ctr"/>
            <a:r>
              <a:rPr lang="en-US" b="1" dirty="0" smtClean="0">
                <a:solidFill>
                  <a:srgbClr val="0070C0"/>
                </a:solidFill>
                <a:latin typeface="Baskerville Old Face" pitchFamily="18" charset="0"/>
              </a:rPr>
              <a:t> </a:t>
            </a:r>
            <a:r>
              <a:rPr lang="en-US" sz="4400" b="1" dirty="0" smtClean="0">
                <a:solidFill>
                  <a:schemeClr val="accent2"/>
                </a:solidFill>
                <a:latin typeface="Baskerville Old Face" pitchFamily="18" charset="0"/>
                <a:ea typeface="+mj-ea"/>
                <a:cs typeface="+mj-cs"/>
              </a:rPr>
              <a:t>Meaning</a:t>
            </a:r>
            <a:r>
              <a:rPr lang="en-US" sz="4400" b="1" dirty="0" smtClean="0">
                <a:solidFill>
                  <a:schemeClr val="accent2"/>
                </a:solidFill>
                <a:latin typeface="Baskerville Old Face" pitchFamily="18" charset="0"/>
              </a:rPr>
              <a:t> of </a:t>
            </a:r>
            <a:r>
              <a:rPr lang="en-US" sz="4400" b="1" dirty="0" smtClean="0">
                <a:solidFill>
                  <a:schemeClr val="accent2"/>
                </a:solidFill>
                <a:latin typeface="Baskerville Old Face" pitchFamily="18" charset="0"/>
                <a:ea typeface="+mj-ea"/>
                <a:cs typeface="+mj-cs"/>
              </a:rPr>
              <a:t>Stimulus</a:t>
            </a:r>
          </a:p>
          <a:p>
            <a:endParaRPr lang="en-US" sz="2800" b="1" dirty="0" smtClean="0">
              <a:solidFill>
                <a:schemeClr val="tx1">
                  <a:lumMod val="95000"/>
                  <a:lumOff val="5000"/>
                </a:schemeClr>
              </a:solidFill>
              <a:latin typeface="Baskerville Old Face" pitchFamily="18" charset="0"/>
            </a:endParaRPr>
          </a:p>
          <a:p>
            <a:r>
              <a:rPr lang="en-US" sz="2800" b="1" dirty="0" smtClean="0">
                <a:solidFill>
                  <a:schemeClr val="tx1">
                    <a:lumMod val="95000"/>
                    <a:lumOff val="5000"/>
                  </a:schemeClr>
                </a:solidFill>
                <a:latin typeface="Baskerville Old Face" pitchFamily="18" charset="0"/>
              </a:rPr>
              <a:t>Any thing  to which a sense organ is sensitive and which is capable of causing excitation of the sense organ. </a:t>
            </a:r>
          </a:p>
          <a:p>
            <a:endParaRPr lang="en-US" sz="2800" b="1" dirty="0" smtClean="0">
              <a:solidFill>
                <a:schemeClr val="tx1">
                  <a:lumMod val="95000"/>
                  <a:lumOff val="5000"/>
                </a:schemeClr>
              </a:solidFill>
              <a:latin typeface="Baskerville Old Face" pitchFamily="18" charset="0"/>
            </a:endParaRPr>
          </a:p>
          <a:p>
            <a:endParaRPr lang="en-IN" dirty="0"/>
          </a:p>
        </p:txBody>
      </p:sp>
      <p:graphicFrame>
        <p:nvGraphicFramePr>
          <p:cNvPr id="5" name="Diagram 4"/>
          <p:cNvGraphicFramePr/>
          <p:nvPr/>
        </p:nvGraphicFramePr>
        <p:xfrm>
          <a:off x="609600" y="3657600"/>
          <a:ext cx="8077200" cy="261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0" y="152400"/>
            <a:ext cx="4953000" cy="685800"/>
          </a:xfrm>
        </p:spPr>
        <p:txBody>
          <a:bodyPr>
            <a:noAutofit/>
          </a:bodyPr>
          <a:lstStyle/>
          <a:p>
            <a:pPr eaLnBrk="1" hangingPunct="1">
              <a:defRPr/>
            </a:pPr>
            <a:r>
              <a:rPr lang="en-US" b="1" dirty="0" smtClean="0">
                <a:solidFill>
                  <a:srgbClr val="0070C0"/>
                </a:solidFill>
                <a:latin typeface="Baskerville Old Face" pitchFamily="18" charset="0"/>
              </a:rPr>
              <a:t>Stimulus Variation</a:t>
            </a:r>
          </a:p>
        </p:txBody>
      </p:sp>
      <p:sp>
        <p:nvSpPr>
          <p:cNvPr id="2052" name="Rectangle 4"/>
          <p:cNvSpPr>
            <a:spLocks noGrp="1" noChangeArrowheads="1"/>
          </p:cNvSpPr>
          <p:nvPr>
            <p:ph type="subTitle" idx="1"/>
          </p:nvPr>
        </p:nvSpPr>
        <p:spPr>
          <a:xfrm>
            <a:off x="381000" y="990600"/>
            <a:ext cx="8458200" cy="5486400"/>
          </a:xfrm>
        </p:spPr>
        <p:txBody>
          <a:bodyPr/>
          <a:lstStyle/>
          <a:p>
            <a:pPr eaLnBrk="1" hangingPunct="1">
              <a:defRPr/>
            </a:pPr>
            <a:r>
              <a:rPr lang="en-US" sz="2800" i="1" dirty="0" smtClean="0">
                <a:solidFill>
                  <a:schemeClr val="accent6">
                    <a:lumMod val="75000"/>
                  </a:schemeClr>
                </a:solidFill>
                <a:latin typeface="Algerian" pitchFamily="82" charset="0"/>
              </a:rPr>
              <a:t>INTRODUCTION</a:t>
            </a:r>
          </a:p>
          <a:p>
            <a:pPr algn="l" eaLnBrk="1" hangingPunct="1">
              <a:defRPr/>
            </a:pPr>
            <a:endParaRPr lang="en-US" sz="1400" dirty="0" smtClean="0"/>
          </a:p>
          <a:p>
            <a:pPr algn="just" eaLnBrk="1" hangingPunct="1">
              <a:defRPr/>
            </a:pPr>
            <a:r>
              <a:rPr lang="en-US" sz="2800" b="1" dirty="0" smtClean="0">
                <a:solidFill>
                  <a:schemeClr val="tx1"/>
                </a:solidFill>
              </a:rPr>
              <a:t>Stimulus variation is a various method and technique in order to attract student’s attention and interest towards teaching and learning process. Students usually get bored easily if the teacher always use the same method.</a:t>
            </a:r>
            <a:endParaRPr lang="en-US" altLang="zh-CN" sz="2800" b="1" dirty="0" smtClean="0">
              <a:solidFill>
                <a:schemeClr val="tx1"/>
              </a:solidFill>
              <a:ea typeface="宋体" charset="-122"/>
            </a:endParaRPr>
          </a:p>
          <a:p>
            <a:pPr algn="just" eaLnBrk="1" hangingPunct="1">
              <a:defRPr/>
            </a:pPr>
            <a:r>
              <a:rPr lang="en-US" altLang="zh-CN" sz="2800" b="1" dirty="0" smtClean="0">
                <a:solidFill>
                  <a:schemeClr val="tx1"/>
                </a:solidFill>
                <a:ea typeface="宋体" charset="-122"/>
              </a:rPr>
              <a:t>Stimulus variations includes skills to change teacher</a:t>
            </a:r>
            <a:r>
              <a:rPr lang="en-US" altLang="zh-CN" sz="2800" b="1" dirty="0" smtClean="0">
                <a:solidFill>
                  <a:schemeClr val="tx1"/>
                </a:solidFill>
                <a:latin typeface="Arial"/>
                <a:ea typeface="宋体" charset="-122"/>
              </a:rPr>
              <a:t>’</a:t>
            </a:r>
            <a:r>
              <a:rPr lang="en-US" altLang="zh-CN" sz="2800" b="1" dirty="0" smtClean="0">
                <a:solidFill>
                  <a:schemeClr val="tx1"/>
                </a:solidFill>
                <a:ea typeface="宋体" charset="-122"/>
              </a:rPr>
              <a:t>s behavior, verify activities that affects students</a:t>
            </a:r>
            <a:r>
              <a:rPr lang="en-US" altLang="zh-CN" sz="2800" b="1" dirty="0" smtClean="0">
                <a:solidFill>
                  <a:schemeClr val="tx1"/>
                </a:solidFill>
                <a:latin typeface="Arial"/>
                <a:ea typeface="宋体" charset="-122"/>
              </a:rPr>
              <a:t>’</a:t>
            </a:r>
            <a:r>
              <a:rPr lang="en-US" altLang="zh-CN" sz="2800" b="1" dirty="0" smtClean="0">
                <a:solidFill>
                  <a:schemeClr val="tx1"/>
                </a:solidFill>
                <a:ea typeface="宋体" charset="-122"/>
              </a:rPr>
              <a:t> sensory organ, change the pattern of interaction between teacher and student and verify the teaching and learning techniques</a:t>
            </a:r>
            <a:r>
              <a:rPr lang="en-US" altLang="zh-CN" sz="2800" dirty="0" smtClean="0">
                <a:solidFill>
                  <a:schemeClr val="tx1"/>
                </a:solidFill>
                <a:ea typeface="宋体" charset="-122"/>
              </a:rPr>
              <a:t>.</a:t>
            </a:r>
            <a:endParaRPr lang="en-US" sz="2800" dirty="0" smtClean="0">
              <a:solidFill>
                <a:schemeClr val="tx1"/>
              </a:solidFill>
            </a:endParaRPr>
          </a:p>
          <a:p>
            <a:pPr eaLnBrk="1" hangingPunct="1">
              <a:defRPr/>
            </a:pPr>
            <a:endParaRPr 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1" y="457201"/>
            <a:ext cx="8610600" cy="4493538"/>
          </a:xfrm>
          <a:prstGeom prst="rect">
            <a:avLst/>
          </a:prstGeom>
        </p:spPr>
        <p:txBody>
          <a:bodyPr wrap="square">
            <a:spAutoFit/>
          </a:bodyPr>
          <a:lstStyle/>
          <a:p>
            <a:pPr algn="ctr"/>
            <a:r>
              <a:rPr lang="en-US" sz="4400" b="1" dirty="0" smtClean="0">
                <a:solidFill>
                  <a:srgbClr val="FF0000"/>
                </a:solidFill>
                <a:latin typeface="Baskerville Old Face" pitchFamily="18" charset="0"/>
              </a:rPr>
              <a:t>Definition of </a:t>
            </a:r>
            <a:r>
              <a:rPr lang="en-US" sz="4400" b="1" dirty="0" smtClean="0">
                <a:solidFill>
                  <a:srgbClr val="FF0000"/>
                </a:solidFill>
                <a:latin typeface="Baskerville Old Face" pitchFamily="18" charset="0"/>
                <a:ea typeface="+mj-ea"/>
                <a:cs typeface="+mj-cs"/>
              </a:rPr>
              <a:t>Stimulus Variation Skill</a:t>
            </a:r>
          </a:p>
          <a:p>
            <a:endParaRPr lang="en-US" sz="2800" b="1" dirty="0" smtClean="0">
              <a:solidFill>
                <a:schemeClr val="tx1">
                  <a:lumMod val="95000"/>
                  <a:lumOff val="5000"/>
                </a:schemeClr>
              </a:solidFill>
              <a:latin typeface="Baskerville Old Face" pitchFamily="18" charset="0"/>
            </a:endParaRPr>
          </a:p>
          <a:p>
            <a:pPr algn="just"/>
            <a:r>
              <a:rPr lang="en-US" sz="2800" b="1" dirty="0" smtClean="0">
                <a:solidFill>
                  <a:schemeClr val="tx1">
                    <a:lumMod val="95000"/>
                    <a:lumOff val="5000"/>
                  </a:schemeClr>
                </a:solidFill>
                <a:latin typeface="Baskerville Old Face" pitchFamily="18" charset="0"/>
              </a:rPr>
              <a:t>Skill of Stimulus variation implies attracting and focusing pupils  attention by  changing stimuli in the environment for securing and sustaining pupils attention.</a:t>
            </a:r>
          </a:p>
          <a:p>
            <a:endParaRPr lang="en-US" sz="2800" b="1" dirty="0" smtClean="0">
              <a:solidFill>
                <a:schemeClr val="tx1">
                  <a:lumMod val="95000"/>
                  <a:lumOff val="5000"/>
                </a:schemeClr>
              </a:solidFill>
              <a:latin typeface="DevLys 010" pitchFamily="2" charset="0"/>
            </a:endParaRPr>
          </a:p>
          <a:p>
            <a:pPr algn="just"/>
            <a:r>
              <a:rPr lang="en-US" sz="2800" b="1" dirty="0" err="1" smtClean="0">
                <a:solidFill>
                  <a:schemeClr val="tx1">
                    <a:lumMod val="95000"/>
                    <a:lumOff val="5000"/>
                  </a:schemeClr>
                </a:solidFill>
                <a:latin typeface="Kruti Dev 010" pitchFamily="2" charset="0"/>
              </a:rPr>
              <a:t>Nk</a:t>
            </a:r>
            <a:r>
              <a:rPr lang="en-US" sz="2800" b="1" dirty="0" smtClean="0">
                <a:solidFill>
                  <a:schemeClr val="tx1">
                    <a:lumMod val="95000"/>
                    <a:lumOff val="5000"/>
                  </a:schemeClr>
                </a:solidFill>
                <a:latin typeface="Kruti Dev 010" pitchFamily="2" charset="0"/>
              </a:rPr>
              <a:t>=</a:t>
            </a:r>
            <a:r>
              <a:rPr lang="en-US" sz="2800" b="1" dirty="0" err="1" smtClean="0">
                <a:solidFill>
                  <a:schemeClr val="tx1">
                    <a:lumMod val="95000"/>
                    <a:lumOff val="5000"/>
                  </a:schemeClr>
                </a:solidFill>
                <a:latin typeface="Kruti Dev 010" pitchFamily="2" charset="0"/>
              </a:rPr>
              <a:t>ksa</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dk</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ku</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vkdf"kZr</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djus</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oa</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ikB</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ij</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dsfUnzr</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djus</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gsrq</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f’k</a:t>
            </a:r>
            <a:r>
              <a:rPr lang="en-US" sz="2800" b="1" dirty="0" smtClean="0">
                <a:solidFill>
                  <a:schemeClr val="tx1">
                    <a:lumMod val="95000"/>
                    <a:lumOff val="5000"/>
                  </a:schemeClr>
                </a:solidFill>
                <a:latin typeface="Kruti Dev 010" pitchFamily="2" charset="0"/>
              </a:rPr>
              <a:t>{</a:t>
            </a:r>
            <a:r>
              <a:rPr lang="en-US" sz="2800" b="1" dirty="0" err="1" smtClean="0">
                <a:solidFill>
                  <a:schemeClr val="tx1">
                    <a:lumMod val="95000"/>
                    <a:lumOff val="5000"/>
                  </a:schemeClr>
                </a:solidFill>
                <a:latin typeface="Kruti Dev 010" pitchFamily="2" charset="0"/>
              </a:rPr>
              <a:t>kd</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O;ogkj</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esa</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tkucw</a:t>
            </a:r>
            <a:r>
              <a:rPr lang="en-US" sz="2800" b="1" dirty="0" smtClean="0">
                <a:solidFill>
                  <a:schemeClr val="tx1">
                    <a:lumMod val="95000"/>
                    <a:lumOff val="5000"/>
                  </a:schemeClr>
                </a:solidFill>
                <a:latin typeface="Kruti Dev 010" pitchFamily="2" charset="0"/>
              </a:rPr>
              <a:t>&gt;</a:t>
            </a:r>
            <a:r>
              <a:rPr lang="en-US" sz="2800" b="1" dirty="0" err="1" smtClean="0">
                <a:solidFill>
                  <a:schemeClr val="tx1">
                    <a:lumMod val="95000"/>
                    <a:lumOff val="5000"/>
                  </a:schemeClr>
                </a:solidFill>
                <a:latin typeface="Kruti Dev 010" pitchFamily="2" charset="0"/>
              </a:rPr>
              <a:t>dj</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tks</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ifjorZu</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ykrk</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gS</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mls</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mn~nhiu</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ifjorZu</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dkS’ky</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dgrs</a:t>
            </a:r>
            <a:r>
              <a:rPr lang="en-US" sz="2800" b="1" dirty="0" smtClean="0">
                <a:solidFill>
                  <a:schemeClr val="tx1">
                    <a:lumMod val="95000"/>
                    <a:lumOff val="5000"/>
                  </a:schemeClr>
                </a:solidFill>
                <a:latin typeface="Kruti Dev 010" pitchFamily="2" charset="0"/>
              </a:rPr>
              <a:t> </a:t>
            </a:r>
            <a:r>
              <a:rPr lang="en-US" sz="2800" b="1" dirty="0" err="1" smtClean="0">
                <a:solidFill>
                  <a:schemeClr val="tx1">
                    <a:lumMod val="95000"/>
                    <a:lumOff val="5000"/>
                  </a:schemeClr>
                </a:solidFill>
                <a:latin typeface="Kruti Dev 010" pitchFamily="2" charset="0"/>
              </a:rPr>
              <a:t>gSaA</a:t>
            </a:r>
            <a:endParaRPr lang="en-US" sz="2800" b="1" dirty="0" smtClean="0">
              <a:solidFill>
                <a:schemeClr val="tx1">
                  <a:lumMod val="95000"/>
                  <a:lumOff val="5000"/>
                </a:schemeClr>
              </a:solidFill>
              <a:latin typeface="Baskerville Old Face" pitchFamily="18" charset="0"/>
            </a:endParaRP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77200" cy="838200"/>
          </a:xfrm>
        </p:spPr>
        <p:txBody>
          <a:bodyPr/>
          <a:lstStyle/>
          <a:p>
            <a:r>
              <a:rPr lang="en-IN" dirty="0" smtClean="0">
                <a:solidFill>
                  <a:schemeClr val="accent2"/>
                </a:solidFill>
              </a:rPr>
              <a:t>Components of stimulus variation </a:t>
            </a:r>
            <a:endParaRPr lang="en-IN" dirty="0">
              <a:solidFill>
                <a:schemeClr val="accent2"/>
              </a:solidFill>
            </a:endParaRPr>
          </a:p>
        </p:txBody>
      </p:sp>
      <p:graphicFrame>
        <p:nvGraphicFramePr>
          <p:cNvPr id="7" name="Content Placeholder 6"/>
          <p:cNvGraphicFramePr>
            <a:graphicFrameLocks noGrp="1"/>
          </p:cNvGraphicFramePr>
          <p:nvPr>
            <p:ph idx="1"/>
          </p:nvPr>
        </p:nvGraphicFramePr>
        <p:xfrm>
          <a:off x="0" y="609600"/>
          <a:ext cx="8915400" cy="678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7543800" y="1828800"/>
            <a:ext cx="4572000" cy="1754326"/>
          </a:xfrm>
          <a:prstGeom prst="rect">
            <a:avLst/>
          </a:prstGeom>
        </p:spPr>
        <p:txBody>
          <a:bodyPr>
            <a:spAutoFit/>
          </a:bodyPr>
          <a:lstStyle/>
          <a:p>
            <a:pPr lvl="0"/>
            <a:r>
              <a:rPr lang="en-US" dirty="0" smtClean="0">
                <a:latin typeface="DevLys 010" pitchFamily="2" charset="0"/>
              </a:rPr>
              <a:t>‘</a:t>
            </a:r>
          </a:p>
          <a:p>
            <a:pPr lvl="0"/>
            <a:r>
              <a:rPr lang="en-US" dirty="0" smtClean="0">
                <a:latin typeface="DevLys 010" pitchFamily="2" charset="0"/>
              </a:rPr>
              <a:t>  </a:t>
            </a:r>
          </a:p>
          <a:p>
            <a:pPr lvl="0"/>
            <a:r>
              <a:rPr lang="en-US" dirty="0" smtClean="0">
                <a:latin typeface="DevLys 010" pitchFamily="2" charset="0"/>
              </a:rPr>
              <a:t>  </a:t>
            </a:r>
          </a:p>
          <a:p>
            <a:pPr lvl="0"/>
            <a:r>
              <a:rPr lang="en-US" dirty="0" smtClean="0">
                <a:latin typeface="DevLys 010" pitchFamily="2" charset="0"/>
              </a:rPr>
              <a:t>  </a:t>
            </a:r>
          </a:p>
          <a:p>
            <a:pPr lvl="0"/>
            <a:r>
              <a:rPr lang="en-US" dirty="0" smtClean="0">
                <a:latin typeface="DevLys 010" pitchFamily="2" charset="0"/>
              </a:rPr>
              <a:t>  </a:t>
            </a:r>
          </a:p>
          <a:p>
            <a:pPr lvl="0"/>
            <a:r>
              <a:rPr lang="en-US" dirty="0" smtClean="0">
                <a:latin typeface="DevLys 010" pitchFamily="2"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991600" cy="5878532"/>
          </a:xfrm>
          <a:prstGeom prst="rect">
            <a:avLst/>
          </a:prstGeom>
        </p:spPr>
        <p:txBody>
          <a:bodyPr wrap="square">
            <a:spAutoFit/>
          </a:bodyPr>
          <a:lstStyle/>
          <a:p>
            <a:pPr algn="ctr"/>
            <a:r>
              <a:rPr lang="en-US" sz="3600" b="1" noProof="1" smtClean="0">
                <a:solidFill>
                  <a:srgbClr val="FF0000"/>
                </a:solidFill>
              </a:rPr>
              <a:t>Movement</a:t>
            </a:r>
          </a:p>
          <a:p>
            <a:pPr algn="just"/>
            <a:endParaRPr lang="en-US" sz="2800" b="1" noProof="1" smtClean="0"/>
          </a:p>
          <a:p>
            <a:pPr algn="just"/>
            <a:r>
              <a:rPr lang="en-US" sz="2800" b="1" noProof="1" smtClean="0"/>
              <a:t>During teaching in order to maintain high level of attention of students, the teacher should not move aimlessly here and there nor he should stand still like a statue near the table in the classroom. His/her movements are meaningful in following situation-</a:t>
            </a:r>
          </a:p>
          <a:p>
            <a:pPr algn="just"/>
            <a:endParaRPr lang="en-US" sz="2800" b="1" noProof="1" smtClean="0"/>
          </a:p>
          <a:p>
            <a:pPr marL="342900" indent="-342900">
              <a:buAutoNum type="arabicPeriod"/>
            </a:pPr>
            <a:r>
              <a:rPr lang="en-US" sz="2400" b="1" noProof="1" smtClean="0">
                <a:solidFill>
                  <a:srgbClr val="0070C0"/>
                </a:solidFill>
              </a:rPr>
              <a:t>To write something on the blackboard,</a:t>
            </a:r>
          </a:p>
          <a:p>
            <a:pPr marL="342900" indent="-342900">
              <a:buAutoNum type="arabicPeriod"/>
            </a:pPr>
            <a:r>
              <a:rPr lang="en-US" sz="2400" b="1" noProof="1" smtClean="0">
                <a:solidFill>
                  <a:srgbClr val="0070C0"/>
                </a:solidFill>
              </a:rPr>
              <a:t>To keep an eye on the activities of the backbenchers,</a:t>
            </a:r>
          </a:p>
          <a:p>
            <a:pPr marL="342900" indent="-342900">
              <a:buAutoNum type="arabicPeriod"/>
            </a:pPr>
            <a:r>
              <a:rPr lang="en-US" sz="2400" b="1" noProof="1" smtClean="0">
                <a:solidFill>
                  <a:srgbClr val="0070C0"/>
                </a:solidFill>
              </a:rPr>
              <a:t>To  examine pupils work ,</a:t>
            </a:r>
          </a:p>
          <a:p>
            <a:pPr marL="342900" indent="-342900">
              <a:buAutoNum type="arabicPeriod"/>
            </a:pPr>
            <a:r>
              <a:rPr lang="en-US" sz="2400" b="1" noProof="1" smtClean="0">
                <a:solidFill>
                  <a:srgbClr val="0070C0"/>
                </a:solidFill>
              </a:rPr>
              <a:t>To make use of the teaching aids like models, charts,and specimans</a:t>
            </a:r>
          </a:p>
          <a:p>
            <a:pPr marL="342900" indent="-342900">
              <a:buAutoNum type="arabicPeriod"/>
            </a:pPr>
            <a:r>
              <a:rPr lang="en-US" sz="2400" b="1" noProof="1" smtClean="0">
                <a:solidFill>
                  <a:srgbClr val="0070C0"/>
                </a:solidFill>
              </a:rPr>
              <a:t>During question-answer session moving towards pupil.</a:t>
            </a:r>
            <a:endParaRPr lang="en-IN" sz="2400" dirty="0">
              <a:solidFill>
                <a:srgbClr val="0070C0"/>
              </a:solidFill>
            </a:endParaRPr>
          </a:p>
        </p:txBody>
      </p:sp>
      <p:sp>
        <p:nvSpPr>
          <p:cNvPr id="3" name="Action Button: Home 2">
            <a:hlinkClick r:id="rId2" action="ppaction://hlinksldjump" highlightClick="1"/>
          </p:cNvPr>
          <p:cNvSpPr/>
          <p:nvPr/>
        </p:nvSpPr>
        <p:spPr>
          <a:xfrm>
            <a:off x="8458200" y="6096000"/>
            <a:ext cx="457200" cy="60960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7813"/>
            <a:ext cx="8229600" cy="1139825"/>
          </a:xfrm>
          <a:prstGeom prst="rect">
            <a:avLst/>
          </a:prstGeom>
        </p:spPr>
        <p:txBody>
          <a:bodyP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900" b="0" i="0" u="none" strike="noStrike" kern="1200" cap="none" spc="0" normalizeH="0" baseline="0" noProof="0" dirty="0" smtClean="0">
                <a:ln>
                  <a:noFill/>
                </a:ln>
                <a:solidFill>
                  <a:schemeClr val="tx1"/>
                </a:solidFill>
                <a:effectLst/>
                <a:uLnTx/>
                <a:uFillTx/>
                <a:latin typeface="+mj-lt"/>
                <a:ea typeface="+mj-ea"/>
                <a:cs typeface="+mj-cs"/>
              </a:rPr>
              <a:t>Gestures</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Rectangle 5"/>
          <p:cNvSpPr/>
          <p:nvPr/>
        </p:nvSpPr>
        <p:spPr>
          <a:xfrm>
            <a:off x="381000" y="914400"/>
            <a:ext cx="8153400" cy="5262979"/>
          </a:xfrm>
          <a:prstGeom prst="rect">
            <a:avLst/>
          </a:prstGeom>
        </p:spPr>
        <p:txBody>
          <a:bodyPr wrap="square">
            <a:spAutoFit/>
          </a:bodyPr>
          <a:lstStyle/>
          <a:p>
            <a:pPr algn="just"/>
            <a:r>
              <a:rPr lang="en-US" sz="2400" b="1" noProof="1" smtClean="0"/>
              <a:t>Gestures   are movements of the parts of body to direct attention, to express emotions, toemphasize importance or to indicate shape ,size and movements etc.Such a behavior helps in securing and maintaing the attention of students. </a:t>
            </a:r>
            <a:r>
              <a:rPr lang="en-US" sz="2400" b="1" noProof="1" smtClean="0">
                <a:solidFill>
                  <a:srgbClr val="00B050"/>
                </a:solidFill>
              </a:rPr>
              <a:t>Gestures of the hand ,body and face all convey meaning e.g.nodding very quickly means ‘yes’, if you raise your eyebrows, it means ‘I am surprised’.</a:t>
            </a:r>
          </a:p>
          <a:p>
            <a:pPr algn="just"/>
            <a:r>
              <a:rPr lang="en-US" sz="2400" b="1" noProof="1" smtClean="0"/>
              <a:t>	The oral presentation becomes effective when it is combined with gestures. </a:t>
            </a:r>
            <a:r>
              <a:rPr lang="en-US" sz="2400" b="1" noProof="1" smtClean="0">
                <a:solidFill>
                  <a:srgbClr val="FF0000"/>
                </a:solidFill>
              </a:rPr>
              <a:t>The gestures which can be categorized under mannerism and are meaningless should be avoided e.g., playing with chalk, playing with the wrist watch, unnecessary  movement of the pointer or scale.</a:t>
            </a:r>
            <a:r>
              <a:rPr lang="en-US" sz="2400" b="1" noProof="1" smtClean="0"/>
              <a:t>One should be very careful while using gestures. One  should keep in mind the level of class and content during presentation. </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1"/>
          <p:cNvSpPr>
            <a:spLocks noGrp="1" noChangeArrowheads="1"/>
          </p:cNvSpPr>
          <p:nvPr>
            <p:ph type="title"/>
          </p:nvPr>
        </p:nvSpPr>
        <p:spPr>
          <a:xfrm>
            <a:off x="2743200" y="838200"/>
            <a:ext cx="4038600" cy="762000"/>
          </a:xfrm>
        </p:spPr>
        <p:txBody>
          <a:bodyPr>
            <a:normAutofit fontScale="90000"/>
          </a:bodyPr>
          <a:lstStyle/>
          <a:p>
            <a:pPr eaLnBrk="1" hangingPunct="1"/>
            <a:r>
              <a:rPr lang="en-US" sz="4800" b="1" dirty="0" smtClean="0">
                <a:solidFill>
                  <a:srgbClr val="EE1AF3"/>
                </a:solidFill>
              </a:rPr>
              <a:t>GESTURES</a:t>
            </a:r>
            <a:br>
              <a:rPr lang="en-US" sz="4800" b="1" dirty="0" smtClean="0">
                <a:solidFill>
                  <a:srgbClr val="EE1AF3"/>
                </a:solidFill>
              </a:rPr>
            </a:br>
            <a:endParaRPr lang="en-US" sz="4800" b="1" dirty="0" smtClean="0">
              <a:solidFill>
                <a:srgbClr val="EE1AF3"/>
              </a:solidFill>
            </a:endParaRPr>
          </a:p>
        </p:txBody>
      </p:sp>
      <p:pic>
        <p:nvPicPr>
          <p:cNvPr id="40963" name="Picture 4" descr="smileys"/>
          <p:cNvPicPr>
            <a:picLocks noGrp="1" noChangeAspect="1" noChangeArrowheads="1"/>
          </p:cNvPicPr>
          <p:nvPr>
            <p:ph sz="half" idx="1"/>
          </p:nvPr>
        </p:nvPicPr>
        <p:blipFill>
          <a:blip r:embed="rId2"/>
          <a:srcRect/>
          <a:stretch>
            <a:fillRect/>
          </a:stretch>
        </p:blipFill>
        <p:spPr>
          <a:xfrm>
            <a:off x="1685925" y="3074988"/>
            <a:ext cx="1581150" cy="1581150"/>
          </a:xfrm>
          <a:noFill/>
        </p:spPr>
      </p:pic>
      <p:pic>
        <p:nvPicPr>
          <p:cNvPr id="40964" name="Picture 7" descr="6"/>
          <p:cNvPicPr>
            <a:picLocks noGrp="1" noChangeAspect="1" noChangeArrowheads="1"/>
          </p:cNvPicPr>
          <p:nvPr>
            <p:ph sz="quarter" idx="2"/>
          </p:nvPr>
        </p:nvPicPr>
        <p:blipFill>
          <a:blip r:embed="rId3"/>
          <a:srcRect/>
          <a:stretch>
            <a:fillRect/>
          </a:stretch>
        </p:blipFill>
        <p:spPr>
          <a:xfrm>
            <a:off x="5591175" y="1979613"/>
            <a:ext cx="2152650" cy="1428750"/>
          </a:xfrm>
          <a:noFill/>
        </p:spPr>
      </p:pic>
      <p:pic>
        <p:nvPicPr>
          <p:cNvPr id="40965" name="Picture 10" descr="8"/>
          <p:cNvPicPr>
            <a:picLocks noGrp="1" noChangeAspect="1" noChangeArrowheads="1"/>
          </p:cNvPicPr>
          <p:nvPr>
            <p:ph sz="quarter" idx="3"/>
          </p:nvPr>
        </p:nvPicPr>
        <p:blipFill>
          <a:blip r:embed="rId4"/>
          <a:srcRect/>
          <a:stretch>
            <a:fillRect/>
          </a:stretch>
        </p:blipFill>
        <p:spPr>
          <a:xfrm>
            <a:off x="6105525" y="4005263"/>
            <a:ext cx="1706563" cy="2016125"/>
          </a:xfrm>
          <a:noFill/>
        </p:spPr>
      </p:pic>
      <p:sp>
        <p:nvSpPr>
          <p:cNvPr id="6" name="Action Button: Home 5">
            <a:hlinkClick r:id="rId5" action="ppaction://hlinksldjump" highlightClick="1"/>
          </p:cNvPr>
          <p:cNvSpPr/>
          <p:nvPr/>
        </p:nvSpPr>
        <p:spPr>
          <a:xfrm>
            <a:off x="8458200" y="6096000"/>
            <a:ext cx="457200" cy="609600"/>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09600"/>
            <a:ext cx="8610600" cy="1569660"/>
          </a:xfrm>
          <a:prstGeom prst="rect">
            <a:avLst/>
          </a:prstGeom>
        </p:spPr>
        <p:txBody>
          <a:bodyPr wrap="square">
            <a:spAutoFit/>
          </a:bodyPr>
          <a:lstStyle/>
          <a:p>
            <a:pPr algn="just"/>
            <a:r>
              <a:rPr lang="en-US" sz="2400" b="1" noProof="1" smtClean="0"/>
              <a:t>Sometimes a teacher wants the pupils to pay attention to a particular object or idea. To achive this he can use a combination of verbal  and gestural focusing. This can be done by using certain words or perforing certain actions. Focusing are three types :</a:t>
            </a:r>
            <a:endParaRPr lang="en-US" sz="2400" dirty="0"/>
          </a:p>
        </p:txBody>
      </p:sp>
      <p:sp>
        <p:nvSpPr>
          <p:cNvPr id="3" name="Title 1"/>
          <p:cNvSpPr txBox="1">
            <a:spLocks/>
          </p:cNvSpPr>
          <p:nvPr/>
        </p:nvSpPr>
        <p:spPr>
          <a:xfrm>
            <a:off x="457200" y="0"/>
            <a:ext cx="8229600" cy="1139825"/>
          </a:xfrm>
          <a:prstGeom prst="rect">
            <a:avLst/>
          </a:prstGeom>
        </p:spPr>
        <p:txBody>
          <a:bodyP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900" b="0" i="0" u="none" strike="noStrike" kern="1200" cap="none" spc="0" normalizeH="0" baseline="0" noProof="0" dirty="0" smtClean="0">
                <a:ln>
                  <a:noFill/>
                </a:ln>
                <a:solidFill>
                  <a:schemeClr val="tx1"/>
                </a:solidFill>
                <a:effectLst/>
                <a:uLnTx/>
                <a:uFillTx/>
                <a:latin typeface="+mj-lt"/>
                <a:ea typeface="+mj-ea"/>
                <a:cs typeface="+mj-cs"/>
              </a:rPr>
              <a:t>Focusing</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4" name="Diagram 3"/>
          <p:cNvGraphicFramePr/>
          <p:nvPr/>
        </p:nvGraphicFramePr>
        <p:xfrm>
          <a:off x="457200" y="2133600"/>
          <a:ext cx="8229600" cy="5241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681</TotalTime>
  <Words>1000</Words>
  <Application>Microsoft Office PowerPoint</Application>
  <PresentationFormat>On-screen Show (4:3)</PresentationFormat>
  <Paragraphs>107</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Stimulus Variation</vt:lpstr>
      <vt:lpstr>Slide 4</vt:lpstr>
      <vt:lpstr>Components of stimulus variation </vt:lpstr>
      <vt:lpstr>Slide 6</vt:lpstr>
      <vt:lpstr>Slide 7</vt:lpstr>
      <vt:lpstr>GESTURES </vt:lpstr>
      <vt:lpstr>Slide 9</vt:lpstr>
      <vt:lpstr>Slide 10</vt:lpstr>
      <vt:lpstr>Slide 11</vt:lpstr>
      <vt:lpstr>Slide 12</vt:lpstr>
      <vt:lpstr>Slide 13</vt:lpstr>
      <vt:lpstr>Slide 14</vt:lpstr>
      <vt:lpstr>The effect of stimulus variation to teaching and learning process.</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Stimulus variation: INTRODUCTION</dc:title>
  <dc:creator>Dell Horse</dc:creator>
  <cp:lastModifiedBy>SHREE</cp:lastModifiedBy>
  <cp:revision>98</cp:revision>
  <dcterms:created xsi:type="dcterms:W3CDTF">2006-08-16T00:00:00Z</dcterms:created>
  <dcterms:modified xsi:type="dcterms:W3CDTF">2014-07-12T19:03:41Z</dcterms:modified>
</cp:coreProperties>
</file>