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SKILL OF PLANNED REPETITION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latin typeface="Cambria" pitchFamily="18" charset="0"/>
              </a:rPr>
              <a:t>MICRO-TEACHING</a:t>
            </a:r>
            <a:endParaRPr lang="en-IN" sz="3600" b="1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Cumulative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Repetition of major points at different stages of the lesson collectively and sequentially.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The purpose is to help learners make logical connections between one stage of the lesson and another for better comprehension, retention and recall.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Massed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Repetition of all major points of the lesson at the end as a summary.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The purpose is to ensure mastery of the lesson.</a:t>
            </a:r>
          </a:p>
          <a:p>
            <a:pPr>
              <a:lnSpc>
                <a:spcPct val="150000"/>
              </a:lnSpc>
            </a:pPr>
            <a:endParaRPr lang="en-IN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470648" cy="1905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COMPONENTS OF PLANNED REPETITION SKILL</a:t>
            </a:r>
            <a:endParaRPr lang="en-IN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114800" cy="582136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N" sz="245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334000" y="304801"/>
          <a:ext cx="3581400" cy="594359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689588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1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2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3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4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5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6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7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8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7566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04800" y="304800"/>
          <a:ext cx="4876800" cy="594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76800"/>
              </a:tblGrid>
              <a:tr h="685554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Cambria" pitchFamily="18" charset="0"/>
                        </a:rPr>
                        <a:t>DESIRABLE COMPONENTS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05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Clarification of major idea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05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For emphasizing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05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For concept/principle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05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Explaining key word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705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For focusing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0531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Explaining through different perspectives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114800" cy="582136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N" sz="245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334000" y="304801"/>
          <a:ext cx="3581400" cy="5562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115657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1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2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3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4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5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6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7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ambria" pitchFamily="18" charset="0"/>
                        </a:rPr>
                        <a:t>8</a:t>
                      </a:r>
                      <a:endParaRPr lang="en-IN" b="1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46867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6867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6867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04800" y="304800"/>
          <a:ext cx="4876800" cy="55626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76800"/>
              </a:tblGrid>
              <a:tr h="1156579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Cambria" pitchFamily="18" charset="0"/>
                        </a:rPr>
                        <a:t>UNDESIRABLE COMPONENTS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46867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Fallacious Repetition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46867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Unnecessary Repetition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46867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2400" dirty="0" smtClean="0">
                          <a:latin typeface="Cambria" pitchFamily="18" charset="0"/>
                        </a:rPr>
                        <a:t> Prolonged</a:t>
                      </a:r>
                      <a:r>
                        <a:rPr lang="en-IN" sz="2400" baseline="0" dirty="0" smtClean="0">
                          <a:latin typeface="Cambria" pitchFamily="18" charset="0"/>
                        </a:rPr>
                        <a:t> Repetition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7318248" cy="2895600"/>
          </a:xfrm>
        </p:spPr>
        <p:txBody>
          <a:bodyPr>
            <a:normAutofit fontScale="90000"/>
          </a:bodyPr>
          <a:lstStyle/>
          <a:p>
            <a:pPr algn="just"/>
            <a:r>
              <a:rPr lang="en-IN" b="1" dirty="0" smtClean="0">
                <a:latin typeface="Bradley Hand ITC" pitchFamily="66" charset="0"/>
              </a:rPr>
              <a:t>Planned repetition if handled skilfully by competent teachers, becomes a very important teaching technique.</a:t>
            </a:r>
            <a:endParaRPr lang="en-IN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Cambria" pitchFamily="18" charset="0"/>
              </a:rPr>
              <a:t>Introduction to the skill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Georgia" pitchFamily="18" charset="0"/>
              </a:rPr>
              <a:t>The content must be repeated and highlighted.</a:t>
            </a:r>
          </a:p>
          <a:p>
            <a:endParaRPr lang="en-IN" dirty="0" smtClean="0">
              <a:latin typeface="Georgia" pitchFamily="18" charset="0"/>
            </a:endParaRPr>
          </a:p>
          <a:p>
            <a:r>
              <a:rPr lang="en-IN" dirty="0" smtClean="0">
                <a:latin typeface="Georgia" pitchFamily="18" charset="0"/>
              </a:rPr>
              <a:t>Teacher should repeat the important concepts and words orally and should emphasize on it.</a:t>
            </a:r>
          </a:p>
          <a:p>
            <a:endParaRPr lang="en-IN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Purpose of Planned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Georgia" pitchFamily="18" charset="0"/>
              </a:rPr>
              <a:t>The purpose of this skill is to clarify and reinforce:</a:t>
            </a:r>
            <a:endParaRPr lang="en-IN" dirty="0" smtClean="0">
              <a:latin typeface="Georgia" pitchFamily="18" charset="0"/>
            </a:endParaRPr>
          </a:p>
          <a:p>
            <a:pPr marL="803275" indent="-361950">
              <a:buFont typeface="Wingdings" pitchFamily="2" charset="2"/>
              <a:buChar char="§"/>
            </a:pPr>
            <a:r>
              <a:rPr lang="en-IN" dirty="0" smtClean="0">
                <a:latin typeface="Georgia" pitchFamily="18" charset="0"/>
              </a:rPr>
              <a:t>the ideas</a:t>
            </a:r>
          </a:p>
          <a:p>
            <a:pPr marL="803275" indent="-361950">
              <a:buFont typeface="Wingdings" pitchFamily="2" charset="2"/>
              <a:buChar char="§"/>
            </a:pPr>
            <a:r>
              <a:rPr lang="en-IN" dirty="0" smtClean="0">
                <a:latin typeface="Georgia" pitchFamily="18" charset="0"/>
              </a:rPr>
              <a:t>the key words</a:t>
            </a:r>
          </a:p>
          <a:p>
            <a:pPr marL="803275" indent="-361950">
              <a:buFont typeface="Wingdings" pitchFamily="2" charset="2"/>
              <a:buChar char="§"/>
            </a:pPr>
            <a:r>
              <a:rPr lang="en-IN" dirty="0" smtClean="0">
                <a:latin typeface="Georgia" pitchFamily="18" charset="0"/>
              </a:rPr>
              <a:t>the principles</a:t>
            </a:r>
          </a:p>
          <a:p>
            <a:pPr marL="803275" indent="-361950">
              <a:buFont typeface="Wingdings" pitchFamily="2" charset="2"/>
              <a:buChar char="§"/>
            </a:pPr>
            <a:r>
              <a:rPr lang="en-IN" dirty="0" smtClean="0">
                <a:latin typeface="Georgia" pitchFamily="18" charset="0"/>
              </a:rPr>
              <a:t>the concepts</a:t>
            </a:r>
            <a:endParaRPr lang="en-IN" dirty="0" smtClean="0">
              <a:latin typeface="Georgia" pitchFamily="18" charset="0"/>
            </a:endParaRPr>
          </a:p>
          <a:p>
            <a:pPr marL="441325" indent="0">
              <a:buNone/>
            </a:pPr>
            <a:r>
              <a:rPr lang="en-IN" dirty="0" smtClean="0">
                <a:latin typeface="Georgia" pitchFamily="18" charset="0"/>
              </a:rPr>
              <a:t>in a lecture or discussion.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Uses of Planned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A powerful technique in focussing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An important technique in highlighting the important points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Describing important points from different point of 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Merit of Planned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22225">
              <a:lnSpc>
                <a:spcPct val="150000"/>
              </a:lnSpc>
              <a:buNone/>
            </a:pPr>
            <a:r>
              <a:rPr lang="en-IN" dirty="0" smtClean="0">
                <a:latin typeface="Georgia" pitchFamily="18" charset="0"/>
              </a:rPr>
              <a:t>Its proper use may direct students’ attention to points which the teacher wish to emphasize.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Demerit of Planned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22225">
              <a:lnSpc>
                <a:spcPct val="150000"/>
              </a:lnSpc>
              <a:buNone/>
            </a:pPr>
            <a:r>
              <a:rPr lang="en-IN" dirty="0" smtClean="0">
                <a:latin typeface="Georgia" pitchFamily="18" charset="0"/>
              </a:rPr>
              <a:t>Improper use of this skill may cause confusion and poor learning among the students.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3914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TYPES OF PLANNED REPETITION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Simple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It occurs immediately after presenting a point or an idea.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It is done in order </a:t>
            </a:r>
            <a:r>
              <a:rPr lang="en-IN" dirty="0" smtClean="0">
                <a:latin typeface="Georgia" pitchFamily="18" charset="0"/>
              </a:rPr>
              <a:t>t</a:t>
            </a:r>
            <a:r>
              <a:rPr lang="en-IN" dirty="0" smtClean="0">
                <a:latin typeface="Georgia" pitchFamily="18" charset="0"/>
              </a:rPr>
              <a:t>o emphasize new point or idea, new words, concepts, formulae, and demonstration of the use of a new device.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mbria" pitchFamily="18" charset="0"/>
              </a:rPr>
              <a:t>Spaced Repetition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A major point or principle is repeated at different intervals during the lesson.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Georgia" pitchFamily="18" charset="0"/>
              </a:rPr>
              <a:t>It is helpful in reminding learners about the salient points discussed during the course of lesson.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347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SKILL OF PLANNED REPETITION</vt:lpstr>
      <vt:lpstr>Introduction to the skill</vt:lpstr>
      <vt:lpstr>Purpose of Planned Repetition</vt:lpstr>
      <vt:lpstr>Uses of Planned Repetition</vt:lpstr>
      <vt:lpstr>Merit of Planned Repetition</vt:lpstr>
      <vt:lpstr>Demerit of Planned Repetition</vt:lpstr>
      <vt:lpstr>TYPES OF PLANNED REPETITION</vt:lpstr>
      <vt:lpstr>Simple Repetition</vt:lpstr>
      <vt:lpstr>Spaced Repetition</vt:lpstr>
      <vt:lpstr>Cumulative Repetition</vt:lpstr>
      <vt:lpstr>Massed Repetition</vt:lpstr>
      <vt:lpstr>COMPONENTS OF PLANNED REPETITION SKILL</vt:lpstr>
      <vt:lpstr>Slide 13</vt:lpstr>
      <vt:lpstr>Slide 14</vt:lpstr>
      <vt:lpstr>Planned repetition if handled skilfully by competent teachers, becomes a very important teaching technique.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OF PLANNED REPETITION</dc:title>
  <dc:creator>Siddhi Sood</dc:creator>
  <cp:lastModifiedBy>Sood</cp:lastModifiedBy>
  <cp:revision>33</cp:revision>
  <dcterms:created xsi:type="dcterms:W3CDTF">2006-08-16T00:00:00Z</dcterms:created>
  <dcterms:modified xsi:type="dcterms:W3CDTF">2017-12-21T17:55:35Z</dcterms:modified>
</cp:coreProperties>
</file>