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5" d="100"/>
          <a:sy n="55" d="100"/>
        </p:scale>
        <p:origin x="-1806" y="-3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F117E2-ED23-4837-9FC6-D00A55190053}" type="datetimeFigureOut">
              <a:rPr lang="en-US" smtClean="0"/>
              <a:pPr/>
              <a:t>1/31/2021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455D4C-247F-4BB0-8C10-4436FE4A5F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55D4C-247F-4BB0-8C10-4436FE4A5FC1}"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0AE70-ECDE-43BF-AE8B-1D1C72CEECEA}" type="datetimeFigureOut">
              <a:rPr lang="en-IN" smtClean="0"/>
              <a:pPr/>
              <a:t>31-01-2021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C66FE9E-1BB9-47B8-92AB-62FFF744B3E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000">
              <a:schemeClr val="accent3">
                <a:lumMod val="20000"/>
                <a:lumOff val="80000"/>
                <a:alpha val="85000"/>
              </a:schemeClr>
            </a:gs>
            <a:gs pos="50000">
              <a:srgbClr val="9CB86E"/>
            </a:gs>
            <a:gs pos="100000">
              <a:srgbClr val="156B13"/>
            </a:gs>
          </a:gsLst>
          <a:lin ang="36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0AE70-ECDE-43BF-AE8B-1D1C72CEECEA}" type="datetimeFigureOut">
              <a:rPr lang="en-IN" smtClean="0"/>
              <a:pPr/>
              <a:t>31-01-2021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6FE9E-1BB9-47B8-92AB-62FFF744B3E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flipH="1">
            <a:off x="459063" y="1353542"/>
            <a:ext cx="8359981" cy="923330"/>
          </a:xfrm>
          <a:prstGeom prst="rect">
            <a:avLst/>
          </a:prstGeom>
          <a:noFill/>
        </p:spPr>
        <p:txBody>
          <a:bodyPr wrap="none" lIns="91440" tIns="45720" rIns="91440" bIns="45720">
            <a:spAutoFit/>
          </a:bodyPr>
          <a:lstStyle/>
          <a:p>
            <a:pPr algn="ctr"/>
            <a:r>
              <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haroni" pitchFamily="2" charset="-79"/>
                <a:cs typeface="Aharoni" pitchFamily="2" charset="-79"/>
              </a:rPr>
              <a:t>I</a:t>
            </a: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haroni" pitchFamily="2" charset="-79"/>
                <a:cs typeface="Aharoni" pitchFamily="2" charset="-79"/>
              </a:rPr>
              <a:t>llustrating with Example</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haroni" pitchFamily="2" charset="-79"/>
              <a:cs typeface="Aharoni" pitchFamily="2" charset="-79"/>
            </a:endParaRPr>
          </a:p>
        </p:txBody>
      </p:sp>
      <p:sp>
        <p:nvSpPr>
          <p:cNvPr id="3" name="TextBox 2"/>
          <p:cNvSpPr txBox="1"/>
          <p:nvPr/>
        </p:nvSpPr>
        <p:spPr>
          <a:xfrm>
            <a:off x="1403648" y="2852936"/>
            <a:ext cx="5976664" cy="1569660"/>
          </a:xfrm>
          <a:prstGeom prst="rect">
            <a:avLst/>
          </a:prstGeom>
          <a:noFill/>
        </p:spPr>
        <p:txBody>
          <a:bodyPr wrap="square" rtlCol="0">
            <a:spAutoFit/>
          </a:bodyPr>
          <a:lstStyle/>
          <a:p>
            <a:pPr algn="ctr"/>
            <a:r>
              <a:rPr lang="en-IN" sz="4800" dirty="0" err="1" smtClean="0">
                <a:solidFill>
                  <a:srgbClr val="7030A0"/>
                </a:solidFill>
                <a:latin typeface="Kruti Dev 010" pitchFamily="2" charset="0"/>
              </a:rPr>
              <a:t>n`"Vkar</a:t>
            </a:r>
            <a:r>
              <a:rPr lang="en-IN" sz="4800" dirty="0" smtClean="0">
                <a:solidFill>
                  <a:srgbClr val="7030A0"/>
                </a:solidFill>
                <a:latin typeface="Kruti Dev 010" pitchFamily="2" charset="0"/>
              </a:rPr>
              <a:t> </a:t>
            </a:r>
            <a:r>
              <a:rPr lang="en-IN" sz="4800" dirty="0" err="1" smtClean="0">
                <a:solidFill>
                  <a:srgbClr val="7030A0"/>
                </a:solidFill>
                <a:latin typeface="Kruti Dev 010" pitchFamily="2" charset="0"/>
              </a:rPr>
              <a:t>dkS’ky</a:t>
            </a:r>
            <a:r>
              <a:rPr lang="en-IN" sz="4800" dirty="0" smtClean="0">
                <a:solidFill>
                  <a:srgbClr val="7030A0"/>
                </a:solidFill>
                <a:latin typeface="Kruti Dev 010" pitchFamily="2" charset="0"/>
              </a:rPr>
              <a:t> ;k </a:t>
            </a:r>
            <a:r>
              <a:rPr lang="en-IN" sz="4800" dirty="0" err="1" smtClean="0">
                <a:solidFill>
                  <a:srgbClr val="7030A0"/>
                </a:solidFill>
                <a:latin typeface="Kruti Dev 010" pitchFamily="2" charset="0"/>
              </a:rPr>
              <a:t>lksnkgj.k</a:t>
            </a:r>
            <a:r>
              <a:rPr lang="en-IN" sz="4800" dirty="0" smtClean="0">
                <a:solidFill>
                  <a:srgbClr val="7030A0"/>
                </a:solidFill>
                <a:latin typeface="Kruti Dev 010" pitchFamily="2" charset="0"/>
              </a:rPr>
              <a:t> </a:t>
            </a:r>
            <a:r>
              <a:rPr lang="en-IN" sz="4800" dirty="0" err="1" smtClean="0">
                <a:solidFill>
                  <a:srgbClr val="7030A0"/>
                </a:solidFill>
                <a:latin typeface="Kruti Dev 010" pitchFamily="2" charset="0"/>
              </a:rPr>
              <a:t>Li"Vhdj.k</a:t>
            </a:r>
            <a:r>
              <a:rPr lang="en-IN" sz="4800" dirty="0" smtClean="0">
                <a:solidFill>
                  <a:srgbClr val="7030A0"/>
                </a:solidFill>
                <a:latin typeface="Kruti Dev 010" pitchFamily="2" charset="0"/>
              </a:rPr>
              <a:t> </a:t>
            </a:r>
            <a:r>
              <a:rPr lang="en-IN" sz="4800" dirty="0" err="1" smtClean="0">
                <a:solidFill>
                  <a:srgbClr val="7030A0"/>
                </a:solidFill>
                <a:latin typeface="Kruti Dev 010" pitchFamily="2" charset="0"/>
              </a:rPr>
              <a:t>dkS’ky</a:t>
            </a:r>
            <a:endParaRPr lang="en-IN" sz="4800" dirty="0">
              <a:solidFill>
                <a:srgbClr val="7030A0"/>
              </a:solidFill>
              <a:latin typeface="Kruti Dev 010"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692696"/>
            <a:ext cx="8352928" cy="4401205"/>
          </a:xfrm>
          <a:prstGeom prst="rect">
            <a:avLst/>
          </a:prstGeom>
          <a:noFill/>
        </p:spPr>
        <p:txBody>
          <a:bodyPr wrap="square" rtlCol="0">
            <a:spAutoFit/>
          </a:bodyPr>
          <a:lstStyle/>
          <a:p>
            <a:r>
              <a:rPr lang="en-IN" sz="2800" dirty="0" smtClean="0">
                <a:solidFill>
                  <a:srgbClr val="FF0000"/>
                </a:solidFill>
                <a:latin typeface="Arial Black" pitchFamily="34" charset="0"/>
              </a:rPr>
              <a:t>Introduction-</a:t>
            </a:r>
          </a:p>
          <a:p>
            <a:pPr algn="just"/>
            <a:r>
              <a:rPr lang="en-IN" sz="2800" dirty="0"/>
              <a:t>	</a:t>
            </a:r>
            <a:r>
              <a:rPr lang="en-IN" sz="3600" dirty="0" err="1" smtClean="0">
                <a:latin typeface="Kruti Dev 010" pitchFamily="2" charset="0"/>
              </a:rPr>
              <a:t>dbZ</a:t>
            </a:r>
            <a:r>
              <a:rPr lang="en-IN" sz="3600" dirty="0" smtClean="0">
                <a:latin typeface="Kruti Dev 010" pitchFamily="2" charset="0"/>
              </a:rPr>
              <a:t> </a:t>
            </a:r>
            <a:r>
              <a:rPr lang="en-IN" sz="3600" dirty="0" err="1" smtClean="0">
                <a:latin typeface="Kruti Dev 010" pitchFamily="2" charset="0"/>
              </a:rPr>
              <a:t>ckj</a:t>
            </a:r>
            <a:r>
              <a:rPr lang="en-IN" sz="3600" dirty="0" smtClean="0">
                <a:latin typeface="Kruti Dev 010" pitchFamily="2" charset="0"/>
              </a:rPr>
              <a:t> </a:t>
            </a:r>
            <a:r>
              <a:rPr lang="en-IN" sz="3600" dirty="0" err="1" smtClean="0">
                <a:latin typeface="Kruti Dev 010" pitchFamily="2" charset="0"/>
              </a:rPr>
              <a:t>tc</a:t>
            </a:r>
            <a:r>
              <a:rPr lang="en-IN" sz="3600" dirty="0" smtClean="0">
                <a:latin typeface="Kruti Dev 010" pitchFamily="2" charset="0"/>
              </a:rPr>
              <a:t> v/;kid </a:t>
            </a:r>
            <a:r>
              <a:rPr lang="en-IN" sz="3600" dirty="0" err="1" smtClean="0">
                <a:latin typeface="Kruti Dev 010" pitchFamily="2" charset="0"/>
              </a:rPr>
              <a:t>dksbZ</a:t>
            </a:r>
            <a:r>
              <a:rPr lang="en-IN" sz="3600" dirty="0" smtClean="0">
                <a:latin typeface="Kruti Dev 010" pitchFamily="2" charset="0"/>
              </a:rPr>
              <a:t> </a:t>
            </a:r>
            <a:r>
              <a:rPr lang="en-IN" sz="3600" dirty="0" smtClean="0">
                <a:latin typeface="Agency FB" pitchFamily="34" charset="0"/>
              </a:rPr>
              <a:t>abstract concept,</a:t>
            </a:r>
            <a:r>
              <a:rPr lang="en-IN" sz="3600" dirty="0" smtClean="0">
                <a:latin typeface="Kruti Dev 010" pitchFamily="2" charset="0"/>
              </a:rPr>
              <a:t> </a:t>
            </a:r>
            <a:r>
              <a:rPr lang="en-IN" sz="3600" dirty="0" err="1" smtClean="0">
                <a:latin typeface="Kruti Dev 010" pitchFamily="2" charset="0"/>
              </a:rPr>
              <a:t>fopkj</a:t>
            </a:r>
            <a:r>
              <a:rPr lang="en-IN" sz="3600" dirty="0" smtClean="0">
                <a:latin typeface="Kruti Dev 010" pitchFamily="2" charset="0"/>
              </a:rPr>
              <a:t> ;k </a:t>
            </a:r>
            <a:r>
              <a:rPr lang="en-IN" sz="3600" dirty="0" err="1" smtClean="0">
                <a:latin typeface="Kruti Dev 010" pitchFamily="2" charset="0"/>
              </a:rPr>
              <a:t>dksbZ</a:t>
            </a:r>
            <a:r>
              <a:rPr lang="en-IN" sz="3600" dirty="0" smtClean="0">
                <a:latin typeface="Kruti Dev 010" pitchFamily="2" charset="0"/>
              </a:rPr>
              <a:t> </a:t>
            </a:r>
            <a:r>
              <a:rPr lang="en-IN" sz="3600" dirty="0">
                <a:latin typeface="Times New Roman" pitchFamily="18" charset="0"/>
                <a:cs typeface="Times New Roman" pitchFamily="18" charset="0"/>
              </a:rPr>
              <a:t>mathematical</a:t>
            </a:r>
            <a:r>
              <a:rPr lang="en-IN" sz="3600" dirty="0" smtClean="0">
                <a:latin typeface="Times New Roman" pitchFamily="18" charset="0"/>
                <a:cs typeface="Times New Roman" pitchFamily="18" charset="0"/>
              </a:rPr>
              <a:t> </a:t>
            </a:r>
            <a:r>
              <a:rPr lang="en-IN" sz="3600" dirty="0">
                <a:latin typeface="Times New Roman" pitchFamily="18" charset="0"/>
                <a:cs typeface="Times New Roman" pitchFamily="18" charset="0"/>
              </a:rPr>
              <a:t>concept</a:t>
            </a:r>
            <a:r>
              <a:rPr lang="en-IN" sz="3600" dirty="0" smtClean="0">
                <a:latin typeface="Times New Roman" pitchFamily="18" charset="0"/>
                <a:cs typeface="Times New Roman" pitchFamily="18" charset="0"/>
              </a:rPr>
              <a:t> </a:t>
            </a:r>
            <a:r>
              <a:rPr lang="en-IN" sz="3600" dirty="0" err="1" smtClean="0">
                <a:latin typeface="Kruti Dev 010" pitchFamily="2" charset="0"/>
              </a:rPr>
              <a:t>i</a:t>
            </a:r>
            <a:r>
              <a:rPr lang="en-IN" sz="3600" dirty="0" smtClean="0">
                <a:latin typeface="Kruti Dev 010" pitchFamily="2" charset="0"/>
              </a:rPr>
              <a:t>&lt;+</a:t>
            </a:r>
            <a:r>
              <a:rPr lang="en-IN" sz="3600" dirty="0" err="1" smtClean="0">
                <a:latin typeface="Kruti Dev 010" pitchFamily="2" charset="0"/>
              </a:rPr>
              <a:t>krk</a:t>
            </a:r>
            <a:r>
              <a:rPr lang="en-IN" sz="3600" dirty="0" smtClean="0">
                <a:latin typeface="Kruti Dev 010" pitchFamily="2" charset="0"/>
              </a:rPr>
              <a:t> </a:t>
            </a:r>
            <a:r>
              <a:rPr lang="en-IN" sz="3600" dirty="0" err="1" smtClean="0">
                <a:latin typeface="Kruti Dev 010" pitchFamily="2" charset="0"/>
              </a:rPr>
              <a:t>gS</a:t>
            </a:r>
            <a:r>
              <a:rPr lang="en-IN" sz="3600" dirty="0" smtClean="0">
                <a:latin typeface="Kruti Dev 010" pitchFamily="2" charset="0"/>
              </a:rPr>
              <a:t> </a:t>
            </a:r>
            <a:r>
              <a:rPr lang="en-IN" sz="3600" dirty="0" err="1" smtClean="0">
                <a:latin typeface="Kruti Dev 010" pitchFamily="2" charset="0"/>
              </a:rPr>
              <a:t>rks</a:t>
            </a:r>
            <a:r>
              <a:rPr lang="en-IN" sz="3600" dirty="0" smtClean="0">
                <a:latin typeface="Kruti Dev 010" pitchFamily="2" charset="0"/>
              </a:rPr>
              <a:t> </a:t>
            </a:r>
            <a:r>
              <a:rPr lang="en-IN" sz="3600" dirty="0" err="1" smtClean="0">
                <a:latin typeface="Kruti Dev 010" pitchFamily="2" charset="0"/>
              </a:rPr>
              <a:t>dsoy</a:t>
            </a:r>
            <a:r>
              <a:rPr lang="en-IN" sz="3600" dirty="0" smtClean="0">
                <a:latin typeface="Kruti Dev 010" pitchFamily="2" charset="0"/>
              </a:rPr>
              <a:t> </a:t>
            </a:r>
            <a:r>
              <a:rPr lang="en-IN" sz="3600" dirty="0" err="1" smtClean="0">
                <a:latin typeface="Kruti Dev 010" pitchFamily="2" charset="0"/>
              </a:rPr>
              <a:t>O;k</a:t>
            </a:r>
            <a:r>
              <a:rPr lang="en-IN" sz="3600" dirty="0" smtClean="0">
                <a:latin typeface="Kruti Dev 010" pitchFamily="2" charset="0"/>
              </a:rPr>
              <a:t>[;k </a:t>
            </a:r>
            <a:r>
              <a:rPr lang="en-IN" sz="3600" dirty="0" err="1" smtClean="0">
                <a:latin typeface="Kruti Dev 010" pitchFamily="2" charset="0"/>
              </a:rPr>
              <a:t>djus</a:t>
            </a:r>
            <a:r>
              <a:rPr lang="en-IN" sz="3600" dirty="0" smtClean="0">
                <a:latin typeface="Kruti Dev 010" pitchFamily="2" charset="0"/>
              </a:rPr>
              <a:t> </a:t>
            </a:r>
            <a:r>
              <a:rPr lang="en-IN" sz="3600" dirty="0" err="1" smtClean="0">
                <a:latin typeface="Kruti Dev 010" pitchFamily="2" charset="0"/>
              </a:rPr>
              <a:t>ls</a:t>
            </a:r>
            <a:r>
              <a:rPr lang="en-IN" sz="3600" dirty="0" smtClean="0">
                <a:latin typeface="Kruti Dev 010" pitchFamily="2" charset="0"/>
              </a:rPr>
              <a:t> </a:t>
            </a:r>
            <a:r>
              <a:rPr lang="en-IN" sz="3600" dirty="0" err="1" smtClean="0">
                <a:latin typeface="Kruti Dev 010" pitchFamily="2" charset="0"/>
              </a:rPr>
              <a:t>fo|kFkhZ</a:t>
            </a:r>
            <a:r>
              <a:rPr lang="en-IN" sz="3600" dirty="0" smtClean="0">
                <a:latin typeface="Kruti Dev 010" pitchFamily="2" charset="0"/>
              </a:rPr>
              <a:t> dh le&gt; </a:t>
            </a:r>
            <a:r>
              <a:rPr lang="en-IN" sz="3600" dirty="0" err="1" smtClean="0">
                <a:latin typeface="Kruti Dev 010" pitchFamily="2" charset="0"/>
              </a:rPr>
              <a:t>esa</a:t>
            </a:r>
            <a:r>
              <a:rPr lang="en-IN" sz="3600" dirty="0" smtClean="0">
                <a:latin typeface="Kruti Dev 010" pitchFamily="2" charset="0"/>
              </a:rPr>
              <a:t> </a:t>
            </a:r>
            <a:r>
              <a:rPr lang="en-IN" sz="3600" dirty="0" err="1" smtClean="0">
                <a:latin typeface="Kruti Dev 010" pitchFamily="2" charset="0"/>
              </a:rPr>
              <a:t>ugha</a:t>
            </a:r>
            <a:r>
              <a:rPr lang="en-IN" sz="3600" dirty="0" smtClean="0">
                <a:latin typeface="Kruti Dev 010" pitchFamily="2" charset="0"/>
              </a:rPr>
              <a:t> </a:t>
            </a:r>
            <a:r>
              <a:rPr lang="en-IN" sz="3600" dirty="0" err="1" smtClean="0">
                <a:latin typeface="Kruti Dev 010" pitchFamily="2" charset="0"/>
              </a:rPr>
              <a:t>vkrkA</a:t>
            </a:r>
            <a:r>
              <a:rPr lang="en-IN" sz="3600" dirty="0" smtClean="0">
                <a:latin typeface="Kruti Dev 010" pitchFamily="2" charset="0"/>
              </a:rPr>
              <a:t> ,</a:t>
            </a:r>
            <a:r>
              <a:rPr lang="en-IN" sz="3600" dirty="0" err="1" smtClean="0">
                <a:latin typeface="Kruti Dev 010" pitchFamily="2" charset="0"/>
              </a:rPr>
              <a:t>slh</a:t>
            </a:r>
            <a:r>
              <a:rPr lang="en-IN" sz="3600" dirty="0" smtClean="0">
                <a:latin typeface="Kruti Dev 010" pitchFamily="2" charset="0"/>
              </a:rPr>
              <a:t> </a:t>
            </a:r>
            <a:r>
              <a:rPr lang="en-IN" sz="3600" dirty="0" err="1" smtClean="0">
                <a:latin typeface="Kruti Dev 010" pitchFamily="2" charset="0"/>
              </a:rPr>
              <a:t>fLFkfr</a:t>
            </a:r>
            <a:r>
              <a:rPr lang="en-IN" sz="3600" dirty="0" smtClean="0">
                <a:latin typeface="Kruti Dev 010" pitchFamily="2" charset="0"/>
              </a:rPr>
              <a:t> </a:t>
            </a:r>
            <a:r>
              <a:rPr lang="en-IN" sz="3600" dirty="0" err="1" smtClean="0">
                <a:latin typeface="Kruti Dev 010" pitchFamily="2" charset="0"/>
              </a:rPr>
              <a:t>esa</a:t>
            </a:r>
            <a:r>
              <a:rPr lang="en-IN" sz="3600" dirty="0" smtClean="0">
                <a:latin typeface="Kruti Dev 016" pitchFamily="2" charset="0"/>
              </a:rPr>
              <a:t> </a:t>
            </a:r>
            <a:r>
              <a:rPr lang="en-IN" sz="3600" dirty="0">
                <a:latin typeface="Georgia" pitchFamily="18" charset="0"/>
              </a:rPr>
              <a:t>concept</a:t>
            </a:r>
            <a:r>
              <a:rPr lang="en-IN" sz="3600" dirty="0" smtClean="0">
                <a:latin typeface="Kruti Dev 016" pitchFamily="2" charset="0"/>
              </a:rPr>
              <a:t> ;</a:t>
            </a:r>
            <a:r>
              <a:rPr lang="en-IN" sz="3600" dirty="0" smtClean="0">
                <a:latin typeface="Kruti Dev 010" pitchFamily="2" charset="0"/>
              </a:rPr>
              <a:t>k </a:t>
            </a:r>
            <a:r>
              <a:rPr lang="en-IN" sz="3600" dirty="0" err="1" smtClean="0">
                <a:latin typeface="Kruti Dev 010" pitchFamily="2" charset="0"/>
              </a:rPr>
              <a:t>fopkj</a:t>
            </a:r>
            <a:r>
              <a:rPr lang="en-IN" sz="3600" dirty="0" smtClean="0">
                <a:latin typeface="Kruti Dev 010" pitchFamily="2" charset="0"/>
              </a:rPr>
              <a:t> </a:t>
            </a:r>
            <a:r>
              <a:rPr lang="en-IN" sz="3600" dirty="0" err="1" smtClean="0">
                <a:latin typeface="Kruti Dev 010" pitchFamily="2" charset="0"/>
              </a:rPr>
              <a:t>dks</a:t>
            </a:r>
            <a:r>
              <a:rPr lang="en-IN" sz="3600" dirty="0" smtClean="0">
                <a:latin typeface="Kruti Dev 010" pitchFamily="2" charset="0"/>
              </a:rPr>
              <a:t> </a:t>
            </a:r>
            <a:r>
              <a:rPr lang="en-IN" sz="3600" dirty="0" err="1" smtClean="0">
                <a:latin typeface="Kruti Dev 010" pitchFamily="2" charset="0"/>
              </a:rPr>
              <a:t>mnkgj.kksa</a:t>
            </a:r>
            <a:r>
              <a:rPr lang="en-IN" sz="3600" dirty="0" smtClean="0">
                <a:latin typeface="Kruti Dev 010" pitchFamily="2" charset="0"/>
              </a:rPr>
              <a:t> ,</a:t>
            </a:r>
            <a:r>
              <a:rPr lang="en-IN" sz="3600" dirty="0" err="1" smtClean="0">
                <a:latin typeface="Kruti Dev 010" pitchFamily="2" charset="0"/>
              </a:rPr>
              <a:t>oa</a:t>
            </a:r>
            <a:r>
              <a:rPr lang="en-IN" sz="3600" dirty="0" smtClean="0">
                <a:latin typeface="Kruti Dev 010" pitchFamily="2" charset="0"/>
              </a:rPr>
              <a:t> </a:t>
            </a:r>
            <a:r>
              <a:rPr lang="en-IN" sz="3600" dirty="0" err="1" smtClean="0">
                <a:latin typeface="Kruti Dev 010" pitchFamily="2" charset="0"/>
              </a:rPr>
              <a:t>n`"Vkarksa</a:t>
            </a:r>
            <a:r>
              <a:rPr lang="en-IN" sz="3600" dirty="0" smtClean="0">
                <a:latin typeface="Kruti Dev 010" pitchFamily="2" charset="0"/>
              </a:rPr>
              <a:t> dh </a:t>
            </a:r>
            <a:r>
              <a:rPr lang="en-IN" sz="3600" dirty="0" err="1" smtClean="0">
                <a:latin typeface="Kruti Dev 010" pitchFamily="2" charset="0"/>
              </a:rPr>
              <a:t>lgk;rk</a:t>
            </a:r>
            <a:r>
              <a:rPr lang="en-IN" sz="3600" dirty="0" smtClean="0">
                <a:latin typeface="Kruti Dev 010" pitchFamily="2" charset="0"/>
              </a:rPr>
              <a:t> </a:t>
            </a:r>
            <a:r>
              <a:rPr lang="en-IN" sz="3600" dirty="0" err="1" smtClean="0">
                <a:latin typeface="Kruti Dev 010" pitchFamily="2" charset="0"/>
              </a:rPr>
              <a:t>ls</a:t>
            </a:r>
            <a:r>
              <a:rPr lang="en-IN" sz="3600" dirty="0" smtClean="0">
                <a:latin typeface="Kruti Dev 010" pitchFamily="2" charset="0"/>
              </a:rPr>
              <a:t> le&gt;</a:t>
            </a:r>
            <a:r>
              <a:rPr lang="en-IN" sz="3600" dirty="0" err="1" smtClean="0">
                <a:latin typeface="Kruti Dev 010" pitchFamily="2" charset="0"/>
              </a:rPr>
              <a:t>k;k</a:t>
            </a:r>
            <a:r>
              <a:rPr lang="en-IN" sz="3600" dirty="0" smtClean="0">
                <a:latin typeface="Kruti Dev 010" pitchFamily="2" charset="0"/>
              </a:rPr>
              <a:t> </a:t>
            </a:r>
            <a:r>
              <a:rPr lang="en-IN" sz="3600" dirty="0" err="1" smtClean="0">
                <a:latin typeface="Kruti Dev 010" pitchFamily="2" charset="0"/>
              </a:rPr>
              <a:t>tkrk</a:t>
            </a:r>
            <a:r>
              <a:rPr lang="en-IN" sz="3600" dirty="0" smtClean="0">
                <a:latin typeface="Kruti Dev 010" pitchFamily="2" charset="0"/>
              </a:rPr>
              <a:t> </a:t>
            </a:r>
            <a:r>
              <a:rPr lang="en-IN" sz="3600" dirty="0" err="1" smtClean="0">
                <a:latin typeface="Kruti Dev 010" pitchFamily="2" charset="0"/>
              </a:rPr>
              <a:t>gSA</a:t>
            </a:r>
            <a:r>
              <a:rPr lang="en-IN" sz="3600" dirty="0" smtClean="0">
                <a:latin typeface="Kruti Dev 010" pitchFamily="2" charset="0"/>
              </a:rPr>
              <a:t> </a:t>
            </a:r>
            <a:r>
              <a:rPr lang="en-IN" sz="3600" dirty="0" err="1" smtClean="0">
                <a:solidFill>
                  <a:schemeClr val="bg1"/>
                </a:solidFill>
                <a:latin typeface="Kruti Dev 010" pitchFamily="2" charset="0"/>
              </a:rPr>
              <a:t>f’k</a:t>
            </a:r>
            <a:r>
              <a:rPr lang="en-IN" sz="3600" dirty="0" smtClean="0">
                <a:solidFill>
                  <a:schemeClr val="bg1"/>
                </a:solidFill>
                <a:latin typeface="Kruti Dev 010" pitchFamily="2" charset="0"/>
              </a:rPr>
              <a:t>{</a:t>
            </a:r>
            <a:r>
              <a:rPr lang="en-IN" sz="3600" dirty="0" err="1" smtClean="0">
                <a:solidFill>
                  <a:schemeClr val="bg1"/>
                </a:solidFill>
                <a:latin typeface="Kruti Dev 010" pitchFamily="2" charset="0"/>
              </a:rPr>
              <a:t>kd</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viuh</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ckrksa</a:t>
            </a:r>
            <a:r>
              <a:rPr lang="en-IN" sz="3600" dirty="0" smtClean="0">
                <a:solidFill>
                  <a:schemeClr val="bg1"/>
                </a:solidFill>
                <a:latin typeface="Kruti Dev 010" pitchFamily="2" charset="0"/>
              </a:rPr>
              <a:t> dh </a:t>
            </a:r>
            <a:r>
              <a:rPr lang="en-IN" sz="3600" dirty="0" err="1" smtClean="0">
                <a:solidFill>
                  <a:schemeClr val="bg1"/>
                </a:solidFill>
                <a:latin typeface="Kruti Dev 010" pitchFamily="2" charset="0"/>
              </a:rPr>
              <a:t>iqf"V</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ds</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fy</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dqN</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oLrqvksa</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n’kkvksa</a:t>
            </a:r>
            <a:r>
              <a:rPr lang="en-IN" sz="3600" dirty="0" smtClean="0">
                <a:solidFill>
                  <a:schemeClr val="bg1"/>
                </a:solidFill>
                <a:latin typeface="Kruti Dev 010" pitchFamily="2" charset="0"/>
              </a:rPr>
              <a:t> ;k ?</a:t>
            </a:r>
            <a:r>
              <a:rPr lang="en-IN" sz="3600" dirty="0" err="1" smtClean="0">
                <a:solidFill>
                  <a:schemeClr val="bg1"/>
                </a:solidFill>
                <a:latin typeface="Kruti Dev 010" pitchFamily="2" charset="0"/>
              </a:rPr>
              <a:t>kVukvksa</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dk</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o.kZu</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djrk</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gS</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bUgsa</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n`"Vkar</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dgrs</a:t>
            </a:r>
            <a:r>
              <a:rPr lang="en-IN" sz="3600" dirty="0" smtClean="0">
                <a:solidFill>
                  <a:schemeClr val="bg1"/>
                </a:solidFill>
                <a:latin typeface="Kruti Dev 010" pitchFamily="2" charset="0"/>
              </a:rPr>
              <a:t> </a:t>
            </a:r>
            <a:r>
              <a:rPr lang="en-IN" sz="3600" dirty="0" err="1" smtClean="0">
                <a:solidFill>
                  <a:schemeClr val="bg1"/>
                </a:solidFill>
                <a:latin typeface="Kruti Dev 010" pitchFamily="2" charset="0"/>
              </a:rPr>
              <a:t>gS</a:t>
            </a:r>
            <a:r>
              <a:rPr lang="en-IN" sz="3600" dirty="0" smtClean="0">
                <a:solidFill>
                  <a:schemeClr val="bg1"/>
                </a:solidFill>
                <a:latin typeface="Kruti Dev 010" pitchFamily="2" charset="0"/>
              </a:rPr>
              <a:t> A</a:t>
            </a:r>
            <a:endParaRPr lang="en-IN" sz="3600" dirty="0">
              <a:solidFill>
                <a:schemeClr val="bg1"/>
              </a:solidFill>
              <a:latin typeface="Kruti Dev 010"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8352928" cy="5509200"/>
          </a:xfrm>
          <a:prstGeom prst="rect">
            <a:avLst/>
          </a:prstGeom>
          <a:noFill/>
        </p:spPr>
        <p:txBody>
          <a:bodyPr wrap="square" rtlCol="0">
            <a:spAutoFit/>
          </a:bodyPr>
          <a:lstStyle/>
          <a:p>
            <a:r>
              <a:rPr lang="en-IN" sz="3200" dirty="0" smtClean="0">
                <a:solidFill>
                  <a:srgbClr val="FF0000"/>
                </a:solidFill>
                <a:latin typeface="Arial Black" pitchFamily="34" charset="0"/>
              </a:rPr>
              <a:t>Definition</a:t>
            </a:r>
          </a:p>
          <a:p>
            <a:pPr algn="just"/>
            <a:r>
              <a:rPr lang="en-IN" dirty="0"/>
              <a:t>	</a:t>
            </a:r>
            <a:r>
              <a:rPr lang="en-IN" sz="3200" b="1" dirty="0" smtClean="0"/>
              <a:t>The skill of illustration can be defined as the selection of the examples relevant to the concept or the generalization to be taught to pupils, so that the content under study may be clear and understandable to the pupils. </a:t>
            </a:r>
          </a:p>
          <a:p>
            <a:pPr algn="just"/>
            <a:r>
              <a:rPr lang="en-IN" sz="3200" b="1" dirty="0"/>
              <a:t>	</a:t>
            </a:r>
            <a:r>
              <a:rPr lang="en-IN" sz="3200" dirty="0" smtClean="0">
                <a:latin typeface="Kruti Dev 010" pitchFamily="2" charset="0"/>
              </a:rPr>
              <a:t> </a:t>
            </a:r>
            <a:r>
              <a:rPr lang="en-IN" sz="3200" dirty="0" err="1" smtClean="0">
                <a:latin typeface="Kruti Dev 010" pitchFamily="2" charset="0"/>
              </a:rPr>
              <a:t>lksnkgj.k</a:t>
            </a:r>
            <a:r>
              <a:rPr lang="en-IN" sz="3200" dirty="0" smtClean="0">
                <a:latin typeface="Kruti Dev 010" pitchFamily="2" charset="0"/>
              </a:rPr>
              <a:t> </a:t>
            </a:r>
            <a:r>
              <a:rPr lang="en-IN" sz="3200" dirty="0" err="1" smtClean="0">
                <a:latin typeface="Kruti Dev 010" pitchFamily="2" charset="0"/>
              </a:rPr>
              <a:t>Li"Vhdj.k</a:t>
            </a:r>
            <a:r>
              <a:rPr lang="en-IN" sz="3200" dirty="0" smtClean="0">
                <a:latin typeface="Kruti Dev 010" pitchFamily="2" charset="0"/>
              </a:rPr>
              <a:t> </a:t>
            </a:r>
            <a:r>
              <a:rPr lang="en-IN" sz="3200" dirty="0" err="1" smtClean="0">
                <a:latin typeface="Kruti Dev 010" pitchFamily="2" charset="0"/>
              </a:rPr>
              <a:t>ls</a:t>
            </a:r>
            <a:r>
              <a:rPr lang="en-IN" sz="3200" dirty="0" smtClean="0">
                <a:latin typeface="Kruti Dev 010" pitchFamily="2" charset="0"/>
              </a:rPr>
              <a:t> </a:t>
            </a:r>
            <a:r>
              <a:rPr lang="en-IN" sz="3200" dirty="0" err="1" smtClean="0">
                <a:latin typeface="Kruti Dev 010" pitchFamily="2" charset="0"/>
              </a:rPr>
              <a:t>rkRi;Z</a:t>
            </a:r>
            <a:r>
              <a:rPr lang="en-IN" sz="3200" dirty="0" smtClean="0">
                <a:latin typeface="Kruti Dev 010" pitchFamily="2" charset="0"/>
              </a:rPr>
              <a:t> ,</a:t>
            </a:r>
            <a:r>
              <a:rPr lang="en-IN" sz="3200" dirty="0" err="1" smtClean="0">
                <a:latin typeface="Kruti Dev 010" pitchFamily="2" charset="0"/>
              </a:rPr>
              <a:t>sls</a:t>
            </a:r>
            <a:r>
              <a:rPr lang="en-IN" sz="3200" dirty="0" smtClean="0">
                <a:latin typeface="Kruti Dev 010" pitchFamily="2" charset="0"/>
              </a:rPr>
              <a:t> </a:t>
            </a:r>
            <a:r>
              <a:rPr lang="en-IN" sz="3200" dirty="0" err="1" smtClean="0">
                <a:latin typeface="Kruti Dev 010" pitchFamily="2" charset="0"/>
              </a:rPr>
              <a:t>mnkgj.kksa</a:t>
            </a:r>
            <a:r>
              <a:rPr lang="en-IN" sz="3200" dirty="0" smtClean="0">
                <a:latin typeface="Kruti Dev 010" pitchFamily="2" charset="0"/>
              </a:rPr>
              <a:t> </a:t>
            </a:r>
            <a:r>
              <a:rPr lang="en-IN" sz="3200" dirty="0" err="1" smtClean="0">
                <a:latin typeface="Kruti Dev 010" pitchFamily="2" charset="0"/>
              </a:rPr>
              <a:t>ds</a:t>
            </a:r>
            <a:r>
              <a:rPr lang="en-IN" sz="3200" dirty="0" smtClean="0">
                <a:latin typeface="Kruti Dev 010" pitchFamily="2" charset="0"/>
              </a:rPr>
              <a:t> </a:t>
            </a:r>
            <a:r>
              <a:rPr lang="en-IN" sz="3200" dirty="0" err="1" smtClean="0">
                <a:latin typeface="Kruti Dev 010" pitchFamily="2" charset="0"/>
              </a:rPr>
              <a:t>p;u</a:t>
            </a:r>
            <a:r>
              <a:rPr lang="en-IN" sz="3200" dirty="0" smtClean="0">
                <a:latin typeface="Kruti Dev 010" pitchFamily="2" charset="0"/>
              </a:rPr>
              <a:t> </a:t>
            </a:r>
            <a:r>
              <a:rPr lang="en-IN" sz="3200" dirty="0" err="1" smtClean="0">
                <a:latin typeface="Kruti Dev 010" pitchFamily="2" charset="0"/>
              </a:rPr>
              <a:t>ls</a:t>
            </a:r>
            <a:r>
              <a:rPr lang="en-IN" sz="3200" dirty="0" smtClean="0">
                <a:latin typeface="Kruti Dev 010" pitchFamily="2" charset="0"/>
              </a:rPr>
              <a:t> </a:t>
            </a:r>
            <a:r>
              <a:rPr lang="en-IN" sz="3200" dirty="0" err="1" smtClean="0">
                <a:latin typeface="Kruti Dev 010" pitchFamily="2" charset="0"/>
              </a:rPr>
              <a:t>gS</a:t>
            </a:r>
            <a:r>
              <a:rPr lang="en-IN" sz="3200" dirty="0" smtClean="0">
                <a:latin typeface="Kruti Dev 010" pitchFamily="2" charset="0"/>
              </a:rPr>
              <a:t> </a:t>
            </a:r>
            <a:r>
              <a:rPr lang="en-IN" sz="3200" dirty="0" err="1" smtClean="0">
                <a:latin typeface="Kruti Dev 010" pitchFamily="2" charset="0"/>
              </a:rPr>
              <a:t>tks</a:t>
            </a:r>
            <a:r>
              <a:rPr lang="en-IN" sz="3200" dirty="0" smtClean="0">
                <a:latin typeface="Kruti Dev 010" pitchFamily="2" charset="0"/>
              </a:rPr>
              <a:t> </a:t>
            </a:r>
            <a:r>
              <a:rPr lang="en-IN" sz="3200" dirty="0" err="1" smtClean="0">
                <a:latin typeface="Kruti Dev 010" pitchFamily="2" charset="0"/>
              </a:rPr>
              <a:t>fo|kfFkZ;ksa</a:t>
            </a:r>
            <a:r>
              <a:rPr lang="en-IN" sz="3200" dirty="0" smtClean="0">
                <a:latin typeface="Kruti Dev 010" pitchFamily="2" charset="0"/>
              </a:rPr>
              <a:t> </a:t>
            </a:r>
            <a:r>
              <a:rPr lang="en-IN" sz="3200" dirty="0" err="1" smtClean="0">
                <a:latin typeface="Kruti Dev 010" pitchFamily="2" charset="0"/>
              </a:rPr>
              <a:t>dks</a:t>
            </a:r>
            <a:r>
              <a:rPr lang="en-IN" sz="3200" dirty="0" smtClean="0">
                <a:latin typeface="Kruti Dev 010" pitchFamily="2" charset="0"/>
              </a:rPr>
              <a:t> </a:t>
            </a:r>
            <a:r>
              <a:rPr lang="en-IN" sz="3200" dirty="0" err="1" smtClean="0">
                <a:latin typeface="Kruti Dev 010" pitchFamily="2" charset="0"/>
              </a:rPr>
              <a:t>i</a:t>
            </a:r>
            <a:r>
              <a:rPr lang="en-IN" sz="3200" dirty="0" smtClean="0">
                <a:latin typeface="Kruti Dev 010" pitchFamily="2" charset="0"/>
              </a:rPr>
              <a:t>&lt;+k, </a:t>
            </a:r>
            <a:r>
              <a:rPr lang="en-IN" sz="3200" dirty="0" err="1" smtClean="0">
                <a:latin typeface="Kruti Dev 010" pitchFamily="2" charset="0"/>
              </a:rPr>
              <a:t>tkus</a:t>
            </a:r>
            <a:r>
              <a:rPr lang="en-IN" sz="3200" dirty="0" smtClean="0">
                <a:latin typeface="Kruti Dev 010" pitchFamily="2" charset="0"/>
              </a:rPr>
              <a:t> </a:t>
            </a:r>
            <a:r>
              <a:rPr lang="en-IN" sz="3200" dirty="0" err="1" smtClean="0">
                <a:latin typeface="Kruti Dev 010" pitchFamily="2" charset="0"/>
              </a:rPr>
              <a:t>okyh</a:t>
            </a:r>
            <a:r>
              <a:rPr lang="en-IN" sz="3200" dirty="0" smtClean="0">
                <a:latin typeface="Kruti Dev 010" pitchFamily="2" charset="0"/>
              </a:rPr>
              <a:t> </a:t>
            </a:r>
            <a:r>
              <a:rPr lang="en-IN" sz="3200" dirty="0" err="1" smtClean="0">
                <a:latin typeface="Kruti Dev 010" pitchFamily="2" charset="0"/>
              </a:rPr>
              <a:t>ladYiuk</a:t>
            </a:r>
            <a:r>
              <a:rPr lang="en-IN" sz="3200" dirty="0" smtClean="0">
                <a:latin typeface="Kruti Dev 010" pitchFamily="2" charset="0"/>
              </a:rPr>
              <a:t> ;k </a:t>
            </a:r>
            <a:r>
              <a:rPr lang="en-IN" sz="3200" dirty="0" err="1" smtClean="0">
                <a:latin typeface="Kruti Dev 010" pitchFamily="2" charset="0"/>
              </a:rPr>
              <a:t>lkekU;hdj.kksa</a:t>
            </a:r>
            <a:r>
              <a:rPr lang="en-IN" sz="3200" dirty="0" smtClean="0">
                <a:latin typeface="Kruti Dev 010" pitchFamily="2" charset="0"/>
              </a:rPr>
              <a:t> </a:t>
            </a:r>
            <a:r>
              <a:rPr lang="en-IN" sz="3200" dirty="0" err="1" smtClean="0">
                <a:latin typeface="Kruti Dev 010" pitchFamily="2" charset="0"/>
              </a:rPr>
              <a:t>ds</a:t>
            </a:r>
            <a:r>
              <a:rPr lang="en-IN" sz="3200" dirty="0" smtClean="0">
                <a:latin typeface="Kruti Dev 010" pitchFamily="2" charset="0"/>
              </a:rPr>
              <a:t> </a:t>
            </a:r>
            <a:r>
              <a:rPr lang="en-IN" sz="3200" dirty="0" err="1" smtClean="0">
                <a:latin typeface="Kruti Dev 010" pitchFamily="2" charset="0"/>
              </a:rPr>
              <a:t>fy</a:t>
            </a:r>
            <a:r>
              <a:rPr lang="en-IN" sz="3200" dirty="0" smtClean="0">
                <a:latin typeface="Kruti Dev 010" pitchFamily="2" charset="0"/>
              </a:rPr>
              <a:t>, </a:t>
            </a:r>
            <a:r>
              <a:rPr lang="en-IN" sz="3200" dirty="0" err="1" smtClean="0">
                <a:latin typeface="Kruti Dev 010" pitchFamily="2" charset="0"/>
              </a:rPr>
              <a:t>lqlaxr</a:t>
            </a:r>
            <a:r>
              <a:rPr lang="en-IN" sz="3200" dirty="0" smtClean="0">
                <a:latin typeface="Kruti Dev 010" pitchFamily="2" charset="0"/>
              </a:rPr>
              <a:t> </a:t>
            </a:r>
            <a:r>
              <a:rPr lang="en-IN" sz="3200" dirty="0" err="1" smtClean="0">
                <a:latin typeface="Kruti Dev 010" pitchFamily="2" charset="0"/>
              </a:rPr>
              <a:t>gksrk</a:t>
            </a:r>
            <a:r>
              <a:rPr lang="en-IN" sz="3200" dirty="0" smtClean="0">
                <a:latin typeface="Kruti Dev 010" pitchFamily="2" charset="0"/>
              </a:rPr>
              <a:t> </a:t>
            </a:r>
            <a:r>
              <a:rPr lang="en-IN" sz="3200" dirty="0" err="1" smtClean="0">
                <a:latin typeface="Kruti Dev 010" pitchFamily="2" charset="0"/>
              </a:rPr>
              <a:t>gS</a:t>
            </a:r>
            <a:r>
              <a:rPr lang="en-IN" sz="3200" dirty="0" smtClean="0">
                <a:latin typeface="Kruti Dev 010" pitchFamily="2" charset="0"/>
              </a:rPr>
              <a:t>] </a:t>
            </a:r>
            <a:r>
              <a:rPr lang="en-IN" sz="3200" dirty="0" err="1" smtClean="0">
                <a:latin typeface="Kruti Dev 010" pitchFamily="2" charset="0"/>
              </a:rPr>
              <a:t>ftlls</a:t>
            </a:r>
            <a:r>
              <a:rPr lang="en-IN" sz="3200" dirty="0" smtClean="0">
                <a:latin typeface="Kruti Dev 010" pitchFamily="2" charset="0"/>
              </a:rPr>
              <a:t> </a:t>
            </a:r>
            <a:r>
              <a:rPr lang="en-IN" sz="3200" dirty="0" err="1" smtClean="0">
                <a:latin typeface="Kruti Dev 010" pitchFamily="2" charset="0"/>
              </a:rPr>
              <a:t>fo|kfFkZ;ksa</a:t>
            </a:r>
            <a:r>
              <a:rPr lang="en-IN" sz="3200" dirty="0" smtClean="0">
                <a:latin typeface="Kruti Dev 010" pitchFamily="2" charset="0"/>
              </a:rPr>
              <a:t> </a:t>
            </a:r>
            <a:r>
              <a:rPr lang="en-IN" sz="3200" dirty="0" err="1" smtClean="0">
                <a:latin typeface="Kruti Dev 010" pitchFamily="2" charset="0"/>
              </a:rPr>
              <a:t>ds</a:t>
            </a:r>
            <a:r>
              <a:rPr lang="en-IN" sz="3200" dirty="0" smtClean="0">
                <a:latin typeface="Kruti Dev 010" pitchFamily="2" charset="0"/>
              </a:rPr>
              <a:t> </a:t>
            </a:r>
            <a:r>
              <a:rPr lang="en-IN" sz="3200" dirty="0" err="1" smtClean="0">
                <a:latin typeface="Kruti Dev 010" pitchFamily="2" charset="0"/>
              </a:rPr>
              <a:t>fy</a:t>
            </a:r>
            <a:r>
              <a:rPr lang="en-IN" sz="3200" dirty="0" smtClean="0">
                <a:latin typeface="Kruti Dev 010" pitchFamily="2" charset="0"/>
              </a:rPr>
              <a:t>, </a:t>
            </a:r>
            <a:r>
              <a:rPr lang="en-IN" sz="3200" dirty="0" err="1" smtClean="0">
                <a:latin typeface="Kruti Dev 010" pitchFamily="2" charset="0"/>
              </a:rPr>
              <a:t>ikB</a:t>
            </a:r>
            <a:r>
              <a:rPr lang="en-IN" sz="3200" dirty="0" smtClean="0">
                <a:latin typeface="Kruti Dev 010" pitchFamily="2" charset="0"/>
              </a:rPr>
              <a:t>~;</a:t>
            </a:r>
            <a:r>
              <a:rPr lang="en-IN" sz="3200" dirty="0" err="1" smtClean="0">
                <a:latin typeface="Kruti Dev 010" pitchFamily="2" charset="0"/>
              </a:rPr>
              <a:t>oLrq</a:t>
            </a:r>
            <a:r>
              <a:rPr lang="en-IN" sz="3200" dirty="0" smtClean="0">
                <a:latin typeface="Kruti Dev 010" pitchFamily="2" charset="0"/>
              </a:rPr>
              <a:t> </a:t>
            </a:r>
            <a:r>
              <a:rPr lang="en-IN" sz="3200" dirty="0" err="1" smtClean="0">
                <a:latin typeface="Kruti Dev 010" pitchFamily="2" charset="0"/>
              </a:rPr>
              <a:t>Li"V</a:t>
            </a:r>
            <a:r>
              <a:rPr lang="en-IN" sz="3200" dirty="0" smtClean="0">
                <a:latin typeface="Kruti Dev 010" pitchFamily="2" charset="0"/>
              </a:rPr>
              <a:t> </a:t>
            </a:r>
            <a:r>
              <a:rPr lang="en-IN" sz="3200" dirty="0" err="1" smtClean="0">
                <a:latin typeface="Kruti Dev 010" pitchFamily="2" charset="0"/>
              </a:rPr>
              <a:t>vkSj</a:t>
            </a:r>
            <a:r>
              <a:rPr lang="en-IN" sz="3200" dirty="0" smtClean="0">
                <a:latin typeface="Kruti Dev 010" pitchFamily="2" charset="0"/>
              </a:rPr>
              <a:t> le&gt;us ;</a:t>
            </a:r>
            <a:r>
              <a:rPr lang="en-IN" sz="3200" dirty="0" err="1" smtClean="0">
                <a:latin typeface="Kruti Dev 010" pitchFamily="2" charset="0"/>
              </a:rPr>
              <a:t>ksX</a:t>
            </a:r>
            <a:r>
              <a:rPr lang="en-IN" sz="3200" dirty="0" smtClean="0">
                <a:latin typeface="Kruti Dev 010" pitchFamily="2" charset="0"/>
              </a:rPr>
              <a:t>; </a:t>
            </a:r>
            <a:r>
              <a:rPr lang="en-IN" sz="3200" dirty="0" err="1" smtClean="0">
                <a:latin typeface="Kruti Dev 010" pitchFamily="2" charset="0"/>
              </a:rPr>
              <a:t>gks</a:t>
            </a:r>
            <a:r>
              <a:rPr lang="en-IN" sz="3200" dirty="0" smtClean="0">
                <a:latin typeface="Kruti Dev 010" pitchFamily="2" charset="0"/>
              </a:rPr>
              <a:t> </a:t>
            </a:r>
            <a:r>
              <a:rPr lang="en-IN" sz="3200" dirty="0" err="1" smtClean="0">
                <a:latin typeface="Kruti Dev 010" pitchFamily="2" charset="0"/>
              </a:rPr>
              <a:t>tkrh</a:t>
            </a:r>
            <a:r>
              <a:rPr lang="en-IN" sz="3200" dirty="0" smtClean="0">
                <a:latin typeface="Kruti Dev 010" pitchFamily="2" charset="0"/>
              </a:rPr>
              <a:t> </a:t>
            </a:r>
            <a:r>
              <a:rPr lang="en-IN" sz="3200" dirty="0" err="1" smtClean="0">
                <a:latin typeface="Kruti Dev 010" pitchFamily="2" charset="0"/>
              </a:rPr>
              <a:t>gS</a:t>
            </a:r>
            <a:r>
              <a:rPr lang="en-IN" sz="3200" dirty="0" smtClean="0">
                <a:latin typeface="Kruti Dev 010" pitchFamily="2" charset="0"/>
              </a:rPr>
              <a:t> A</a:t>
            </a:r>
            <a:endParaRPr lang="en-IN" sz="3200" b="1" dirty="0" smtClean="0">
              <a:latin typeface="Kruti Dev 010" pitchFamily="2" charset="0"/>
            </a:endParaRPr>
          </a:p>
          <a:p>
            <a:pPr algn="just"/>
            <a:endParaRPr lang="en-IN"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496944" cy="646331"/>
          </a:xfrm>
          <a:prstGeom prst="rect">
            <a:avLst/>
          </a:prstGeom>
          <a:noFill/>
        </p:spPr>
        <p:txBody>
          <a:bodyPr wrap="square" rtlCol="0">
            <a:spAutoFit/>
          </a:bodyPr>
          <a:lstStyle/>
          <a:p>
            <a:pPr algn="ctr"/>
            <a:r>
              <a:rPr lang="en-IN" sz="3600" dirty="0" smtClean="0">
                <a:solidFill>
                  <a:srgbClr val="FF0000"/>
                </a:solidFill>
                <a:latin typeface="Arial Black" pitchFamily="34" charset="0"/>
              </a:rPr>
              <a:t>Components of Skill</a:t>
            </a:r>
            <a:endParaRPr lang="en-IN" sz="3600" dirty="0">
              <a:solidFill>
                <a:srgbClr val="FF0000"/>
              </a:solidFill>
              <a:latin typeface="Arial Black" pitchFamily="34" charset="0"/>
            </a:endParaRPr>
          </a:p>
        </p:txBody>
      </p:sp>
      <p:sp>
        <p:nvSpPr>
          <p:cNvPr id="3" name="TextBox 2"/>
          <p:cNvSpPr txBox="1"/>
          <p:nvPr/>
        </p:nvSpPr>
        <p:spPr>
          <a:xfrm>
            <a:off x="395536" y="1412776"/>
            <a:ext cx="8568952" cy="5262979"/>
          </a:xfrm>
          <a:prstGeom prst="rect">
            <a:avLst/>
          </a:prstGeom>
          <a:noFill/>
        </p:spPr>
        <p:txBody>
          <a:bodyPr wrap="square" rtlCol="0">
            <a:spAutoFit/>
          </a:bodyPr>
          <a:lstStyle/>
          <a:p>
            <a:pPr marL="514350" indent="-514350">
              <a:lnSpc>
                <a:spcPct val="150000"/>
              </a:lnSpc>
              <a:buAutoNum type="arabicPeriod"/>
            </a:pPr>
            <a:r>
              <a:rPr lang="en-IN" sz="3200" dirty="0" smtClean="0"/>
              <a:t>Simple Example </a:t>
            </a:r>
            <a:r>
              <a:rPr lang="en-IN" sz="3200" dirty="0" smtClean="0">
                <a:solidFill>
                  <a:srgbClr val="7030A0"/>
                </a:solidFill>
              </a:rPr>
              <a:t>(SE)</a:t>
            </a:r>
          </a:p>
          <a:p>
            <a:pPr marL="514350" indent="-514350">
              <a:lnSpc>
                <a:spcPct val="150000"/>
              </a:lnSpc>
              <a:buAutoNum type="arabicPeriod"/>
            </a:pPr>
            <a:r>
              <a:rPr lang="en-IN" sz="3200" dirty="0" smtClean="0"/>
              <a:t> Relevant to the Topic </a:t>
            </a:r>
            <a:r>
              <a:rPr lang="en-IN" sz="3200" dirty="0" smtClean="0">
                <a:solidFill>
                  <a:srgbClr val="7030A0"/>
                </a:solidFill>
              </a:rPr>
              <a:t>(RTT)</a:t>
            </a:r>
          </a:p>
          <a:p>
            <a:pPr marL="514350" indent="-514350">
              <a:lnSpc>
                <a:spcPct val="150000"/>
              </a:lnSpc>
              <a:buAutoNum type="arabicPeriod"/>
            </a:pPr>
            <a:r>
              <a:rPr lang="en-IN" sz="3200" dirty="0" smtClean="0"/>
              <a:t> Interesting Example </a:t>
            </a:r>
            <a:r>
              <a:rPr lang="en-IN" sz="3200" dirty="0" smtClean="0">
                <a:solidFill>
                  <a:srgbClr val="7030A0"/>
                </a:solidFill>
              </a:rPr>
              <a:t>(IE)</a:t>
            </a:r>
          </a:p>
          <a:p>
            <a:pPr marL="514350" indent="-514350">
              <a:lnSpc>
                <a:spcPct val="150000"/>
              </a:lnSpc>
              <a:buAutoNum type="arabicPeriod"/>
            </a:pPr>
            <a:r>
              <a:rPr lang="en-IN" sz="3200" dirty="0" smtClean="0"/>
              <a:t> Use of Different Approaches </a:t>
            </a:r>
            <a:r>
              <a:rPr lang="en-IN" sz="3200" dirty="0" smtClean="0">
                <a:solidFill>
                  <a:srgbClr val="7030A0"/>
                </a:solidFill>
              </a:rPr>
              <a:t>(UDA)</a:t>
            </a:r>
          </a:p>
          <a:p>
            <a:pPr marL="514350" indent="-514350">
              <a:lnSpc>
                <a:spcPct val="150000"/>
              </a:lnSpc>
            </a:pPr>
            <a:r>
              <a:rPr lang="en-IN" sz="3200" dirty="0" smtClean="0"/>
              <a:t>			a. Inductive Approach</a:t>
            </a:r>
          </a:p>
          <a:p>
            <a:pPr marL="514350" indent="-514350">
              <a:lnSpc>
                <a:spcPct val="150000"/>
              </a:lnSpc>
            </a:pPr>
            <a:r>
              <a:rPr lang="en-IN" sz="3200" dirty="0" smtClean="0"/>
              <a:t>			b. Deductive Approach</a:t>
            </a:r>
          </a:p>
          <a:p>
            <a:pPr marL="514350" indent="-514350">
              <a:lnSpc>
                <a:spcPct val="150000"/>
              </a:lnSpc>
            </a:pPr>
            <a:r>
              <a:rPr lang="en-IN" sz="3200" dirty="0" smtClean="0"/>
              <a:t>5. Pupil Involvement </a:t>
            </a:r>
            <a:r>
              <a:rPr lang="en-IN" sz="3200" dirty="0" smtClean="0">
                <a:solidFill>
                  <a:srgbClr val="7030A0"/>
                </a:solidFill>
              </a:rPr>
              <a:t>(PI)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836712"/>
            <a:ext cx="8352928" cy="646331"/>
          </a:xfrm>
          <a:prstGeom prst="rect">
            <a:avLst/>
          </a:prstGeom>
          <a:noFill/>
        </p:spPr>
        <p:txBody>
          <a:bodyPr wrap="square" rtlCol="0">
            <a:spAutoFit/>
          </a:bodyPr>
          <a:lstStyle/>
          <a:p>
            <a:r>
              <a:rPr lang="en-IN" sz="3600" b="1" dirty="0" smtClean="0">
                <a:solidFill>
                  <a:srgbClr val="FF0000"/>
                </a:solidFill>
              </a:rPr>
              <a:t>Different Medium for Presenting Examples</a:t>
            </a:r>
            <a:endParaRPr lang="en-IN" sz="3600" b="1" dirty="0">
              <a:solidFill>
                <a:srgbClr val="FF0000"/>
              </a:solidFill>
            </a:endParaRPr>
          </a:p>
        </p:txBody>
      </p:sp>
      <p:sp>
        <p:nvSpPr>
          <p:cNvPr id="3" name="TextBox 2"/>
          <p:cNvSpPr txBox="1"/>
          <p:nvPr/>
        </p:nvSpPr>
        <p:spPr>
          <a:xfrm>
            <a:off x="323528" y="1484784"/>
            <a:ext cx="8280920" cy="4708981"/>
          </a:xfrm>
          <a:prstGeom prst="rect">
            <a:avLst/>
          </a:prstGeom>
          <a:noFill/>
        </p:spPr>
        <p:txBody>
          <a:bodyPr wrap="square" rtlCol="0">
            <a:spAutoFit/>
          </a:bodyPr>
          <a:lstStyle/>
          <a:p>
            <a:r>
              <a:rPr lang="en-IN" sz="2800" dirty="0" smtClean="0"/>
              <a:t>Illustrative examples may be classified according to the manner of their presentation –</a:t>
            </a:r>
          </a:p>
          <a:p>
            <a:pPr marL="514350" indent="-514350">
              <a:lnSpc>
                <a:spcPct val="150000"/>
              </a:lnSpc>
              <a:buAutoNum type="arabicPeriod"/>
            </a:pPr>
            <a:r>
              <a:rPr lang="en-IN" sz="2800" dirty="0" smtClean="0">
                <a:solidFill>
                  <a:srgbClr val="7030A0"/>
                </a:solidFill>
              </a:rPr>
              <a:t>Visual Example </a:t>
            </a:r>
            <a:r>
              <a:rPr lang="en-IN" sz="2800" dirty="0" smtClean="0"/>
              <a:t>– Models ,charts, diagrams etc.</a:t>
            </a:r>
          </a:p>
          <a:p>
            <a:pPr marL="514350" indent="-514350">
              <a:lnSpc>
                <a:spcPct val="150000"/>
              </a:lnSpc>
              <a:buAutoNum type="arabicPeriod"/>
            </a:pPr>
            <a:r>
              <a:rPr lang="en-IN" sz="2800" dirty="0" smtClean="0">
                <a:solidFill>
                  <a:srgbClr val="7030A0"/>
                </a:solidFill>
              </a:rPr>
              <a:t>Auditory Examples </a:t>
            </a:r>
            <a:r>
              <a:rPr lang="en-IN" sz="2800" dirty="0" smtClean="0"/>
              <a:t>– Telling of stories, explaining of events etc. </a:t>
            </a:r>
          </a:p>
          <a:p>
            <a:pPr marL="514350" indent="-514350">
              <a:lnSpc>
                <a:spcPct val="150000"/>
              </a:lnSpc>
              <a:buAutoNum type="arabicPeriod"/>
            </a:pPr>
            <a:r>
              <a:rPr lang="en-IN" sz="2800" dirty="0" smtClean="0">
                <a:solidFill>
                  <a:srgbClr val="FFFF00"/>
                </a:solidFill>
              </a:rPr>
              <a:t> </a:t>
            </a:r>
            <a:r>
              <a:rPr lang="en-IN" sz="2800" smtClean="0">
                <a:solidFill>
                  <a:srgbClr val="7030A0"/>
                </a:solidFill>
              </a:rPr>
              <a:t>Tactual (</a:t>
            </a:r>
            <a:r>
              <a:rPr lang="en-IN" sz="2800" smtClean="0">
                <a:solidFill>
                  <a:srgbClr val="7030A0"/>
                </a:solidFill>
                <a:latin typeface="Kruti Dev 010" pitchFamily="2" charset="0"/>
              </a:rPr>
              <a:t>(</a:t>
            </a:r>
            <a:r>
              <a:rPr lang="en-IN" sz="3200" dirty="0" err="1" smtClean="0">
                <a:solidFill>
                  <a:srgbClr val="7030A0"/>
                </a:solidFill>
                <a:latin typeface="Kruti Dev 010" pitchFamily="2" charset="0"/>
              </a:rPr>
              <a:t>Li`’kh</a:t>
            </a:r>
            <a:r>
              <a:rPr lang="en-IN" sz="3200" dirty="0" smtClean="0">
                <a:solidFill>
                  <a:srgbClr val="7030A0"/>
                </a:solidFill>
                <a:latin typeface="Kruti Dev 010" pitchFamily="2" charset="0"/>
              </a:rPr>
              <a:t>;</a:t>
            </a:r>
            <a:r>
              <a:rPr lang="en-IN" sz="2800" dirty="0" smtClean="0">
                <a:solidFill>
                  <a:srgbClr val="7030A0"/>
                </a:solidFill>
                <a:latin typeface="Times New Roman" pitchFamily="18" charset="0"/>
                <a:cs typeface="Times New Roman" pitchFamily="18" charset="0"/>
              </a:rPr>
              <a:t>) </a:t>
            </a:r>
            <a:r>
              <a:rPr lang="en-IN" sz="2800" dirty="0" smtClean="0">
                <a:solidFill>
                  <a:srgbClr val="7030A0"/>
                </a:solidFill>
              </a:rPr>
              <a:t>Examples </a:t>
            </a:r>
            <a:r>
              <a:rPr lang="en-IN" sz="2800" dirty="0" smtClean="0"/>
              <a:t>– Presenting actual objects as examples like stones, flower, leaves , coin </a:t>
            </a:r>
          </a:p>
          <a:p>
            <a:pPr marL="514350" indent="-514350"/>
            <a:endParaRPr lang="en-IN"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107</Words>
  <Application>Microsoft Office PowerPoint</Application>
  <PresentationFormat>On-screen Show (4:3)</PresentationFormat>
  <Paragraphs>21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sarthak</dc:creator>
  <cp:lastModifiedBy>Palak Berchha</cp:lastModifiedBy>
  <cp:revision>24</cp:revision>
  <dcterms:created xsi:type="dcterms:W3CDTF">2014-08-12T17:24:10Z</dcterms:created>
  <dcterms:modified xsi:type="dcterms:W3CDTF">2021-01-31T12:07:47Z</dcterms:modified>
</cp:coreProperties>
</file>