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6" r:id="rId5"/>
    <p:sldId id="267" r:id="rId6"/>
    <p:sldId id="271" r:id="rId7"/>
    <p:sldId id="261" r:id="rId8"/>
    <p:sldId id="275" r:id="rId9"/>
    <p:sldId id="262" r:id="rId10"/>
    <p:sldId id="274"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15D951-547D-4BD9-ABBA-904CC103F1B1}" type="doc">
      <dgm:prSet loTypeId="urn:microsoft.com/office/officeart/2005/8/layout/pyramid1" loCatId="pyramid" qsTypeId="urn:microsoft.com/office/officeart/2005/8/quickstyle/simple3" qsCatId="simple" csTypeId="urn:microsoft.com/office/officeart/2005/8/colors/accent1_2" csCatId="accent1" phldr="1"/>
      <dgm:spPr/>
    </dgm:pt>
    <dgm:pt modelId="{B34CABCD-0D0A-47DA-A4B5-650988E138B5}">
      <dgm:prSet custT="1"/>
      <dgm:spPr/>
      <dgm:t>
        <a:bodyPr/>
        <a:lstStyle/>
        <a:p>
          <a:r>
            <a:rPr lang="en-US" sz="2000" dirty="0" smtClean="0"/>
            <a:t>Size and Alignment [In A Straight Line] </a:t>
          </a:r>
          <a:endParaRPr lang="en-US" sz="2000" dirty="0"/>
        </a:p>
      </dgm:t>
    </dgm:pt>
    <dgm:pt modelId="{FDB7CEC0-14CD-4714-BD88-826830466967}" type="parTrans" cxnId="{0EDAB57B-837F-4CD8-B816-E2DD0F4DA7E3}">
      <dgm:prSet/>
      <dgm:spPr/>
      <dgm:t>
        <a:bodyPr/>
        <a:lstStyle/>
        <a:p>
          <a:endParaRPr lang="en-US" sz="2000" dirty="0"/>
        </a:p>
      </dgm:t>
    </dgm:pt>
    <dgm:pt modelId="{93CEBB62-78FB-499C-8757-061EEDAB5DFA}" type="sibTrans" cxnId="{0EDAB57B-837F-4CD8-B816-E2DD0F4DA7E3}">
      <dgm:prSet/>
      <dgm:spPr/>
      <dgm:t>
        <a:bodyPr/>
        <a:lstStyle/>
        <a:p>
          <a:endParaRPr lang="en-US" sz="2000" dirty="0"/>
        </a:p>
      </dgm:t>
    </dgm:pt>
    <dgm:pt modelId="{059DA65C-1D34-4360-BD79-1D540BC3D9A8}">
      <dgm:prSet custT="1"/>
      <dgm:spPr/>
      <dgm:t>
        <a:bodyPr/>
        <a:lstStyle/>
        <a:p>
          <a:r>
            <a:rPr lang="en-US" sz="2000" dirty="0" smtClean="0"/>
            <a:t>Highlighting Main Points</a:t>
          </a:r>
          <a:endParaRPr lang="en-US" sz="2000" dirty="0" smtClean="0"/>
        </a:p>
      </dgm:t>
    </dgm:pt>
    <dgm:pt modelId="{CE99F852-D4FE-4B1A-8B2F-4BB44774A288}" type="parTrans" cxnId="{48B8EDEE-BB77-443E-A14A-8F82180AA124}">
      <dgm:prSet/>
      <dgm:spPr/>
      <dgm:t>
        <a:bodyPr/>
        <a:lstStyle/>
        <a:p>
          <a:endParaRPr lang="en-US" sz="2000" dirty="0"/>
        </a:p>
      </dgm:t>
    </dgm:pt>
    <dgm:pt modelId="{7B815DD6-7C96-424B-917F-EBF0AC7717B1}" type="sibTrans" cxnId="{48B8EDEE-BB77-443E-A14A-8F82180AA124}">
      <dgm:prSet/>
      <dgm:spPr/>
      <dgm:t>
        <a:bodyPr/>
        <a:lstStyle/>
        <a:p>
          <a:endParaRPr lang="en-US" sz="2000" dirty="0"/>
        </a:p>
      </dgm:t>
    </dgm:pt>
    <dgm:pt modelId="{AAE54B7D-4F20-43B6-9411-3D1E560AC05F}">
      <dgm:prSet custT="1"/>
      <dgm:spPr/>
      <dgm:t>
        <a:bodyPr/>
        <a:lstStyle/>
        <a:p>
          <a:r>
            <a:rPr lang="en-US" sz="2000" dirty="0" smtClean="0"/>
            <a:t>Appropriateness</a:t>
          </a:r>
          <a:endParaRPr lang="en-US" sz="2000" dirty="0"/>
        </a:p>
      </dgm:t>
    </dgm:pt>
    <dgm:pt modelId="{3A2A9E37-6D84-4D57-88A6-CC7771A70088}" type="parTrans" cxnId="{77BC8C07-BB3E-49CF-A933-E239CB6805B3}">
      <dgm:prSet/>
      <dgm:spPr/>
      <dgm:t>
        <a:bodyPr/>
        <a:lstStyle/>
        <a:p>
          <a:endParaRPr lang="en-US" sz="2000" dirty="0"/>
        </a:p>
      </dgm:t>
    </dgm:pt>
    <dgm:pt modelId="{D53862A5-0CA6-450F-ADBB-B99A51F3F0A3}" type="sibTrans" cxnId="{77BC8C07-BB3E-49CF-A933-E239CB6805B3}">
      <dgm:prSet/>
      <dgm:spPr/>
      <dgm:t>
        <a:bodyPr/>
        <a:lstStyle/>
        <a:p>
          <a:endParaRPr lang="en-US" sz="2000" dirty="0"/>
        </a:p>
      </dgm:t>
    </dgm:pt>
    <dgm:pt modelId="{79FEF93F-28AA-4137-85FB-5B2D2DA84E38}">
      <dgm:prSet custT="1"/>
      <dgm:spPr/>
      <dgm:t>
        <a:bodyPr/>
        <a:lstStyle/>
        <a:p>
          <a:endParaRPr lang="en-US" sz="2000" dirty="0" smtClean="0"/>
        </a:p>
      </dgm:t>
    </dgm:pt>
    <dgm:pt modelId="{B70C9F72-D7C6-4B27-AB19-3BC628C50C88}" type="parTrans" cxnId="{CE54D5F4-D0AF-4614-B070-AD9F84619AEE}">
      <dgm:prSet/>
      <dgm:spPr/>
      <dgm:t>
        <a:bodyPr/>
        <a:lstStyle/>
        <a:p>
          <a:endParaRPr lang="en-US" sz="2000" dirty="0"/>
        </a:p>
      </dgm:t>
    </dgm:pt>
    <dgm:pt modelId="{2915049B-4EBD-48E9-82C0-65E42DE75E13}" type="sibTrans" cxnId="{CE54D5F4-D0AF-4614-B070-AD9F84619AEE}">
      <dgm:prSet/>
      <dgm:spPr/>
      <dgm:t>
        <a:bodyPr/>
        <a:lstStyle/>
        <a:p>
          <a:endParaRPr lang="en-US" sz="2000" dirty="0"/>
        </a:p>
      </dgm:t>
    </dgm:pt>
    <dgm:pt modelId="{63645983-915F-4EC0-8C0C-73A9EEA04A8E}">
      <dgm:prSet custT="1"/>
      <dgm:spPr/>
      <dgm:t>
        <a:bodyPr/>
        <a:lstStyle/>
        <a:p>
          <a:r>
            <a:rPr lang="en-US" sz="2000" dirty="0" smtClean="0"/>
            <a:t>Neatness </a:t>
          </a:r>
          <a:endParaRPr lang="en-US" sz="2000" dirty="0" smtClean="0"/>
        </a:p>
      </dgm:t>
    </dgm:pt>
    <dgm:pt modelId="{392EBD72-1841-49F9-96C0-95994081EB22}" type="parTrans" cxnId="{928807D3-1A17-4222-BD1A-6EBE5F677D33}">
      <dgm:prSet/>
      <dgm:spPr/>
      <dgm:t>
        <a:bodyPr/>
        <a:lstStyle/>
        <a:p>
          <a:endParaRPr lang="en-US" sz="2000" dirty="0"/>
        </a:p>
      </dgm:t>
    </dgm:pt>
    <dgm:pt modelId="{1D41CBEE-500A-4128-AB09-135DA5F338A9}" type="sibTrans" cxnId="{928807D3-1A17-4222-BD1A-6EBE5F677D33}">
      <dgm:prSet/>
      <dgm:spPr/>
      <dgm:t>
        <a:bodyPr/>
        <a:lstStyle/>
        <a:p>
          <a:endParaRPr lang="en-US" sz="2000" dirty="0"/>
        </a:p>
      </dgm:t>
    </dgm:pt>
    <dgm:pt modelId="{8A64055B-49BC-4243-8E6B-805B2D9A3C0D}">
      <dgm:prSet custT="1"/>
      <dgm:spPr/>
      <dgm:t>
        <a:bodyPr/>
        <a:lstStyle/>
        <a:p>
          <a:r>
            <a:rPr lang="en-US" sz="2000" dirty="0" smtClean="0"/>
            <a:t>Legibility ( Easy to Read )</a:t>
          </a:r>
          <a:endParaRPr lang="en-US" sz="2000" dirty="0"/>
        </a:p>
      </dgm:t>
    </dgm:pt>
    <dgm:pt modelId="{9AD43FE0-D613-42DE-A213-56113ECC3D15}" type="parTrans" cxnId="{FBA5A455-0017-4A0C-96C2-1C8961F365F0}">
      <dgm:prSet/>
      <dgm:spPr/>
      <dgm:t>
        <a:bodyPr/>
        <a:lstStyle/>
        <a:p>
          <a:endParaRPr lang="en-US" sz="2000" dirty="0"/>
        </a:p>
      </dgm:t>
    </dgm:pt>
    <dgm:pt modelId="{03B83E53-96DF-4855-8561-CDA0945044CB}" type="sibTrans" cxnId="{FBA5A455-0017-4A0C-96C2-1C8961F365F0}">
      <dgm:prSet/>
      <dgm:spPr/>
      <dgm:t>
        <a:bodyPr/>
        <a:lstStyle/>
        <a:p>
          <a:endParaRPr lang="en-US" sz="2000" dirty="0"/>
        </a:p>
      </dgm:t>
    </dgm:pt>
    <dgm:pt modelId="{FB8DB7E3-9F69-457A-8E35-E36F7E687826}">
      <dgm:prSet custT="1"/>
      <dgm:spPr/>
      <dgm:t>
        <a:bodyPr/>
        <a:lstStyle/>
        <a:p>
          <a:r>
            <a:rPr lang="en-US" sz="2000" dirty="0" smtClean="0"/>
            <a:t>Correctness</a:t>
          </a:r>
          <a:endParaRPr lang="en-US" sz="2000" dirty="0"/>
        </a:p>
      </dgm:t>
    </dgm:pt>
    <dgm:pt modelId="{4C8E22DE-C41F-4DE6-B0D0-C5F7EAFB782A}" type="parTrans" cxnId="{A3C9B101-7733-4678-8F30-AFFC6A02FD65}">
      <dgm:prSet/>
      <dgm:spPr/>
      <dgm:t>
        <a:bodyPr/>
        <a:lstStyle/>
        <a:p>
          <a:endParaRPr lang="en-US" sz="2000" dirty="0"/>
        </a:p>
      </dgm:t>
    </dgm:pt>
    <dgm:pt modelId="{B86E15A5-4BA8-413E-864A-5A38E989BD07}" type="sibTrans" cxnId="{A3C9B101-7733-4678-8F30-AFFC6A02FD65}">
      <dgm:prSet/>
      <dgm:spPr/>
      <dgm:t>
        <a:bodyPr/>
        <a:lstStyle/>
        <a:p>
          <a:endParaRPr lang="en-US" sz="2000" dirty="0"/>
        </a:p>
      </dgm:t>
    </dgm:pt>
    <dgm:pt modelId="{33E9E2B6-05D3-4277-AD01-A307DF0ADEA8}">
      <dgm:prSet custT="1"/>
      <dgm:spPr/>
      <dgm:t>
        <a:bodyPr/>
        <a:lstStyle/>
        <a:p>
          <a:r>
            <a:rPr lang="en-US" sz="2000" dirty="0" smtClean="0"/>
            <a:t>Pictorial Work</a:t>
          </a:r>
          <a:endParaRPr lang="en-US" sz="2000" dirty="0"/>
        </a:p>
      </dgm:t>
    </dgm:pt>
    <dgm:pt modelId="{617E50B1-123E-4C78-9B27-F139575844F3}" type="parTrans" cxnId="{8716971A-B76F-4934-A2C2-700E14182DDF}">
      <dgm:prSet/>
      <dgm:spPr/>
      <dgm:t>
        <a:bodyPr/>
        <a:lstStyle/>
        <a:p>
          <a:endParaRPr lang="en-US" sz="2000" dirty="0"/>
        </a:p>
      </dgm:t>
    </dgm:pt>
    <dgm:pt modelId="{B9226B8B-9A16-462A-8D9A-2B428AD3053F}" type="sibTrans" cxnId="{8716971A-B76F-4934-A2C2-700E14182DDF}">
      <dgm:prSet/>
      <dgm:spPr/>
      <dgm:t>
        <a:bodyPr/>
        <a:lstStyle/>
        <a:p>
          <a:endParaRPr lang="en-US" sz="2000" dirty="0"/>
        </a:p>
      </dgm:t>
    </dgm:pt>
    <dgm:pt modelId="{24B5EF4E-FB83-435B-8C73-D31F8329D12A}" type="pres">
      <dgm:prSet presAssocID="{1815D951-547D-4BD9-ABBA-904CC103F1B1}" presName="Name0" presStyleCnt="0">
        <dgm:presLayoutVars>
          <dgm:dir/>
          <dgm:animLvl val="lvl"/>
          <dgm:resizeHandles val="exact"/>
        </dgm:presLayoutVars>
      </dgm:prSet>
      <dgm:spPr/>
    </dgm:pt>
    <dgm:pt modelId="{1E95093D-B7B5-480B-BA67-80BCBE16A1E1}" type="pres">
      <dgm:prSet presAssocID="{79FEF93F-28AA-4137-85FB-5B2D2DA84E38}" presName="Name8" presStyleCnt="0"/>
      <dgm:spPr/>
    </dgm:pt>
    <dgm:pt modelId="{78DEE35B-8AC1-46B9-B297-1746A13B0E67}" type="pres">
      <dgm:prSet presAssocID="{79FEF93F-28AA-4137-85FB-5B2D2DA84E38}" presName="level" presStyleLbl="node1" presStyleIdx="0" presStyleCnt="8">
        <dgm:presLayoutVars>
          <dgm:chMax val="1"/>
          <dgm:bulletEnabled val="1"/>
        </dgm:presLayoutVars>
      </dgm:prSet>
      <dgm:spPr/>
    </dgm:pt>
    <dgm:pt modelId="{3D8418B6-DA69-4DEE-BDA9-4A60C6D023EC}" type="pres">
      <dgm:prSet presAssocID="{79FEF93F-28AA-4137-85FB-5B2D2DA84E38}" presName="levelTx" presStyleLbl="revTx" presStyleIdx="0" presStyleCnt="0">
        <dgm:presLayoutVars>
          <dgm:chMax val="1"/>
          <dgm:bulletEnabled val="1"/>
        </dgm:presLayoutVars>
      </dgm:prSet>
      <dgm:spPr/>
    </dgm:pt>
    <dgm:pt modelId="{132AAF1E-E582-4A92-B48E-6DD36EB4B709}" type="pres">
      <dgm:prSet presAssocID="{63645983-915F-4EC0-8C0C-73A9EEA04A8E}" presName="Name8" presStyleCnt="0"/>
      <dgm:spPr/>
    </dgm:pt>
    <dgm:pt modelId="{C460094D-BFEB-44F0-B102-14B0192371B6}" type="pres">
      <dgm:prSet presAssocID="{63645983-915F-4EC0-8C0C-73A9EEA04A8E}" presName="level" presStyleLbl="node1" presStyleIdx="1" presStyleCnt="8">
        <dgm:presLayoutVars>
          <dgm:chMax val="1"/>
          <dgm:bulletEnabled val="1"/>
        </dgm:presLayoutVars>
      </dgm:prSet>
      <dgm:spPr/>
      <dgm:t>
        <a:bodyPr/>
        <a:lstStyle/>
        <a:p>
          <a:endParaRPr lang="en-US"/>
        </a:p>
      </dgm:t>
    </dgm:pt>
    <dgm:pt modelId="{B18E53EE-05A1-4142-87A8-736F583C3CFE}" type="pres">
      <dgm:prSet presAssocID="{63645983-915F-4EC0-8C0C-73A9EEA04A8E}" presName="levelTx" presStyleLbl="revTx" presStyleIdx="0" presStyleCnt="0">
        <dgm:presLayoutVars>
          <dgm:chMax val="1"/>
          <dgm:bulletEnabled val="1"/>
        </dgm:presLayoutVars>
      </dgm:prSet>
      <dgm:spPr/>
      <dgm:t>
        <a:bodyPr/>
        <a:lstStyle/>
        <a:p>
          <a:endParaRPr lang="en-US"/>
        </a:p>
      </dgm:t>
    </dgm:pt>
    <dgm:pt modelId="{0A9C814D-0697-4510-A23E-C1FE6EA9F9F8}" type="pres">
      <dgm:prSet presAssocID="{FB8DB7E3-9F69-457A-8E35-E36F7E687826}" presName="Name8" presStyleCnt="0"/>
      <dgm:spPr/>
    </dgm:pt>
    <dgm:pt modelId="{0DA83EC5-6903-4D0D-AE79-BFC5FC581460}" type="pres">
      <dgm:prSet presAssocID="{FB8DB7E3-9F69-457A-8E35-E36F7E687826}" presName="level" presStyleLbl="node1" presStyleIdx="2" presStyleCnt="8">
        <dgm:presLayoutVars>
          <dgm:chMax val="1"/>
          <dgm:bulletEnabled val="1"/>
        </dgm:presLayoutVars>
      </dgm:prSet>
      <dgm:spPr/>
    </dgm:pt>
    <dgm:pt modelId="{144BC9AC-0E01-4970-8C6A-E397313271D9}" type="pres">
      <dgm:prSet presAssocID="{FB8DB7E3-9F69-457A-8E35-E36F7E687826}" presName="levelTx" presStyleLbl="revTx" presStyleIdx="0" presStyleCnt="0">
        <dgm:presLayoutVars>
          <dgm:chMax val="1"/>
          <dgm:bulletEnabled val="1"/>
        </dgm:presLayoutVars>
      </dgm:prSet>
      <dgm:spPr/>
    </dgm:pt>
    <dgm:pt modelId="{E6CCC07B-A307-4B7E-B1C1-63F1714F0658}" type="pres">
      <dgm:prSet presAssocID="{8A64055B-49BC-4243-8E6B-805B2D9A3C0D}" presName="Name8" presStyleCnt="0"/>
      <dgm:spPr/>
    </dgm:pt>
    <dgm:pt modelId="{3FF3CC97-832E-4EFB-A1EA-454428A00FDC}" type="pres">
      <dgm:prSet presAssocID="{8A64055B-49BC-4243-8E6B-805B2D9A3C0D}" presName="level" presStyleLbl="node1" presStyleIdx="3" presStyleCnt="8">
        <dgm:presLayoutVars>
          <dgm:chMax val="1"/>
          <dgm:bulletEnabled val="1"/>
        </dgm:presLayoutVars>
      </dgm:prSet>
      <dgm:spPr/>
      <dgm:t>
        <a:bodyPr/>
        <a:lstStyle/>
        <a:p>
          <a:endParaRPr lang="en-US"/>
        </a:p>
      </dgm:t>
    </dgm:pt>
    <dgm:pt modelId="{4FD596BB-E95B-45A3-898B-CCD70ED92567}" type="pres">
      <dgm:prSet presAssocID="{8A64055B-49BC-4243-8E6B-805B2D9A3C0D}" presName="levelTx" presStyleLbl="revTx" presStyleIdx="0" presStyleCnt="0">
        <dgm:presLayoutVars>
          <dgm:chMax val="1"/>
          <dgm:bulletEnabled val="1"/>
        </dgm:presLayoutVars>
      </dgm:prSet>
      <dgm:spPr/>
      <dgm:t>
        <a:bodyPr/>
        <a:lstStyle/>
        <a:p>
          <a:endParaRPr lang="en-US"/>
        </a:p>
      </dgm:t>
    </dgm:pt>
    <dgm:pt modelId="{870A91D5-92F5-4DA7-8319-5301394860F1}" type="pres">
      <dgm:prSet presAssocID="{AAE54B7D-4F20-43B6-9411-3D1E560AC05F}" presName="Name8" presStyleCnt="0"/>
      <dgm:spPr/>
    </dgm:pt>
    <dgm:pt modelId="{7B52C64D-0ED2-42DF-921E-4D73D1EF5D9C}" type="pres">
      <dgm:prSet presAssocID="{AAE54B7D-4F20-43B6-9411-3D1E560AC05F}" presName="level" presStyleLbl="node1" presStyleIdx="4" presStyleCnt="8">
        <dgm:presLayoutVars>
          <dgm:chMax val="1"/>
          <dgm:bulletEnabled val="1"/>
        </dgm:presLayoutVars>
      </dgm:prSet>
      <dgm:spPr/>
      <dgm:t>
        <a:bodyPr/>
        <a:lstStyle/>
        <a:p>
          <a:endParaRPr lang="en-US"/>
        </a:p>
      </dgm:t>
    </dgm:pt>
    <dgm:pt modelId="{4D4BF61C-D617-458E-8D24-509453B2DEBE}" type="pres">
      <dgm:prSet presAssocID="{AAE54B7D-4F20-43B6-9411-3D1E560AC05F}" presName="levelTx" presStyleLbl="revTx" presStyleIdx="0" presStyleCnt="0">
        <dgm:presLayoutVars>
          <dgm:chMax val="1"/>
          <dgm:bulletEnabled val="1"/>
        </dgm:presLayoutVars>
      </dgm:prSet>
      <dgm:spPr/>
      <dgm:t>
        <a:bodyPr/>
        <a:lstStyle/>
        <a:p>
          <a:endParaRPr lang="en-US"/>
        </a:p>
      </dgm:t>
    </dgm:pt>
    <dgm:pt modelId="{14724759-4554-47FB-B4A6-49E0B04C8BA3}" type="pres">
      <dgm:prSet presAssocID="{33E9E2B6-05D3-4277-AD01-A307DF0ADEA8}" presName="Name8" presStyleCnt="0"/>
      <dgm:spPr/>
    </dgm:pt>
    <dgm:pt modelId="{849A9BA2-DCA2-4C02-8F0A-EE0037C1E0CA}" type="pres">
      <dgm:prSet presAssocID="{33E9E2B6-05D3-4277-AD01-A307DF0ADEA8}" presName="level" presStyleLbl="node1" presStyleIdx="5" presStyleCnt="8">
        <dgm:presLayoutVars>
          <dgm:chMax val="1"/>
          <dgm:bulletEnabled val="1"/>
        </dgm:presLayoutVars>
      </dgm:prSet>
      <dgm:spPr/>
      <dgm:t>
        <a:bodyPr/>
        <a:lstStyle/>
        <a:p>
          <a:endParaRPr lang="en-US"/>
        </a:p>
      </dgm:t>
    </dgm:pt>
    <dgm:pt modelId="{FC1C6ACC-4B9D-48D3-BFF3-19AF50B6B97B}" type="pres">
      <dgm:prSet presAssocID="{33E9E2B6-05D3-4277-AD01-A307DF0ADEA8}" presName="levelTx" presStyleLbl="revTx" presStyleIdx="0" presStyleCnt="0">
        <dgm:presLayoutVars>
          <dgm:chMax val="1"/>
          <dgm:bulletEnabled val="1"/>
        </dgm:presLayoutVars>
      </dgm:prSet>
      <dgm:spPr/>
      <dgm:t>
        <a:bodyPr/>
        <a:lstStyle/>
        <a:p>
          <a:endParaRPr lang="en-US"/>
        </a:p>
      </dgm:t>
    </dgm:pt>
    <dgm:pt modelId="{ADED9519-96C9-4B15-AB6B-91B00C920635}" type="pres">
      <dgm:prSet presAssocID="{059DA65C-1D34-4360-BD79-1D540BC3D9A8}" presName="Name8" presStyleCnt="0"/>
      <dgm:spPr/>
    </dgm:pt>
    <dgm:pt modelId="{FFB1405E-B15E-474C-9863-E517C0B9F4FA}" type="pres">
      <dgm:prSet presAssocID="{059DA65C-1D34-4360-BD79-1D540BC3D9A8}" presName="level" presStyleLbl="node1" presStyleIdx="6" presStyleCnt="8">
        <dgm:presLayoutVars>
          <dgm:chMax val="1"/>
          <dgm:bulletEnabled val="1"/>
        </dgm:presLayoutVars>
      </dgm:prSet>
      <dgm:spPr/>
    </dgm:pt>
    <dgm:pt modelId="{8342AAA4-2688-4B0C-AF9C-93931BEA3A4F}" type="pres">
      <dgm:prSet presAssocID="{059DA65C-1D34-4360-BD79-1D540BC3D9A8}" presName="levelTx" presStyleLbl="revTx" presStyleIdx="0" presStyleCnt="0">
        <dgm:presLayoutVars>
          <dgm:chMax val="1"/>
          <dgm:bulletEnabled val="1"/>
        </dgm:presLayoutVars>
      </dgm:prSet>
      <dgm:spPr/>
    </dgm:pt>
    <dgm:pt modelId="{61A2B2AD-7C6A-414A-8875-2ADE7974A346}" type="pres">
      <dgm:prSet presAssocID="{B34CABCD-0D0A-47DA-A4B5-650988E138B5}" presName="Name8" presStyleCnt="0"/>
      <dgm:spPr/>
    </dgm:pt>
    <dgm:pt modelId="{8A7F5BC0-4558-4FD1-A8FD-EFB3C3E371F2}" type="pres">
      <dgm:prSet presAssocID="{B34CABCD-0D0A-47DA-A4B5-650988E138B5}" presName="level" presStyleLbl="node1" presStyleIdx="7" presStyleCnt="8">
        <dgm:presLayoutVars>
          <dgm:chMax val="1"/>
          <dgm:bulletEnabled val="1"/>
        </dgm:presLayoutVars>
      </dgm:prSet>
      <dgm:spPr/>
      <dgm:t>
        <a:bodyPr/>
        <a:lstStyle/>
        <a:p>
          <a:endParaRPr lang="en-US"/>
        </a:p>
      </dgm:t>
    </dgm:pt>
    <dgm:pt modelId="{3F1A3E07-5BD7-4554-B961-FB22662EFD5E}" type="pres">
      <dgm:prSet presAssocID="{B34CABCD-0D0A-47DA-A4B5-650988E138B5}" presName="levelTx" presStyleLbl="revTx" presStyleIdx="0" presStyleCnt="0">
        <dgm:presLayoutVars>
          <dgm:chMax val="1"/>
          <dgm:bulletEnabled val="1"/>
        </dgm:presLayoutVars>
      </dgm:prSet>
      <dgm:spPr/>
      <dgm:t>
        <a:bodyPr/>
        <a:lstStyle/>
        <a:p>
          <a:endParaRPr lang="en-US"/>
        </a:p>
      </dgm:t>
    </dgm:pt>
  </dgm:ptLst>
  <dgm:cxnLst>
    <dgm:cxn modelId="{C614631C-90F2-47DF-8261-93F1E6F0A5B8}" type="presOf" srcId="{79FEF93F-28AA-4137-85FB-5B2D2DA84E38}" destId="{78DEE35B-8AC1-46B9-B297-1746A13B0E67}" srcOrd="0" destOrd="0" presId="urn:microsoft.com/office/officeart/2005/8/layout/pyramid1"/>
    <dgm:cxn modelId="{CE54D5F4-D0AF-4614-B070-AD9F84619AEE}" srcId="{1815D951-547D-4BD9-ABBA-904CC103F1B1}" destId="{79FEF93F-28AA-4137-85FB-5B2D2DA84E38}" srcOrd="0" destOrd="0" parTransId="{B70C9F72-D7C6-4B27-AB19-3BC628C50C88}" sibTransId="{2915049B-4EBD-48E9-82C0-65E42DE75E13}"/>
    <dgm:cxn modelId="{1096C919-72CF-4542-9B8A-0A7FF82A61A2}" type="presOf" srcId="{B34CABCD-0D0A-47DA-A4B5-650988E138B5}" destId="{3F1A3E07-5BD7-4554-B961-FB22662EFD5E}" srcOrd="1" destOrd="0" presId="urn:microsoft.com/office/officeart/2005/8/layout/pyramid1"/>
    <dgm:cxn modelId="{C16AFFF4-F4DA-4E5F-8023-2E3E6686B1BB}" type="presOf" srcId="{FB8DB7E3-9F69-457A-8E35-E36F7E687826}" destId="{144BC9AC-0E01-4970-8C6A-E397313271D9}" srcOrd="1" destOrd="0" presId="urn:microsoft.com/office/officeart/2005/8/layout/pyramid1"/>
    <dgm:cxn modelId="{590B619E-970D-41B5-B683-54E983C4CE2F}" type="presOf" srcId="{33E9E2B6-05D3-4277-AD01-A307DF0ADEA8}" destId="{849A9BA2-DCA2-4C02-8F0A-EE0037C1E0CA}" srcOrd="0" destOrd="0" presId="urn:microsoft.com/office/officeart/2005/8/layout/pyramid1"/>
    <dgm:cxn modelId="{2AF1ECBA-8738-4FA5-9733-03E77247F7ED}" type="presOf" srcId="{63645983-915F-4EC0-8C0C-73A9EEA04A8E}" destId="{C460094D-BFEB-44F0-B102-14B0192371B6}" srcOrd="0" destOrd="0" presId="urn:microsoft.com/office/officeart/2005/8/layout/pyramid1"/>
    <dgm:cxn modelId="{3CBE4B7F-9CA8-4F7D-A25C-68C1BC689C85}" type="presOf" srcId="{B34CABCD-0D0A-47DA-A4B5-650988E138B5}" destId="{8A7F5BC0-4558-4FD1-A8FD-EFB3C3E371F2}" srcOrd="0" destOrd="0" presId="urn:microsoft.com/office/officeart/2005/8/layout/pyramid1"/>
    <dgm:cxn modelId="{2C3A414D-92E9-4A94-9778-706FE2D2C7CE}" type="presOf" srcId="{FB8DB7E3-9F69-457A-8E35-E36F7E687826}" destId="{0DA83EC5-6903-4D0D-AE79-BFC5FC581460}" srcOrd="0" destOrd="0" presId="urn:microsoft.com/office/officeart/2005/8/layout/pyramid1"/>
    <dgm:cxn modelId="{9F20623E-0404-4712-AC30-A1C8EF8CB8A1}" type="presOf" srcId="{059DA65C-1D34-4360-BD79-1D540BC3D9A8}" destId="{FFB1405E-B15E-474C-9863-E517C0B9F4FA}" srcOrd="0" destOrd="0" presId="urn:microsoft.com/office/officeart/2005/8/layout/pyramid1"/>
    <dgm:cxn modelId="{A3C9B101-7733-4678-8F30-AFFC6A02FD65}" srcId="{1815D951-547D-4BD9-ABBA-904CC103F1B1}" destId="{FB8DB7E3-9F69-457A-8E35-E36F7E687826}" srcOrd="2" destOrd="0" parTransId="{4C8E22DE-C41F-4DE6-B0D0-C5F7EAFB782A}" sibTransId="{B86E15A5-4BA8-413E-864A-5A38E989BD07}"/>
    <dgm:cxn modelId="{24695CF6-DC2F-431C-B644-F22654E30AFF}" type="presOf" srcId="{AAE54B7D-4F20-43B6-9411-3D1E560AC05F}" destId="{7B52C64D-0ED2-42DF-921E-4D73D1EF5D9C}" srcOrd="0" destOrd="0" presId="urn:microsoft.com/office/officeart/2005/8/layout/pyramid1"/>
    <dgm:cxn modelId="{A97517C1-4E69-45E8-90F3-82A01E6B564A}" type="presOf" srcId="{059DA65C-1D34-4360-BD79-1D540BC3D9A8}" destId="{8342AAA4-2688-4B0C-AF9C-93931BEA3A4F}" srcOrd="1" destOrd="0" presId="urn:microsoft.com/office/officeart/2005/8/layout/pyramid1"/>
    <dgm:cxn modelId="{6C30692B-7DBE-4F54-9326-C6C1171E9FBF}" type="presOf" srcId="{79FEF93F-28AA-4137-85FB-5B2D2DA84E38}" destId="{3D8418B6-DA69-4DEE-BDA9-4A60C6D023EC}" srcOrd="1" destOrd="0" presId="urn:microsoft.com/office/officeart/2005/8/layout/pyramid1"/>
    <dgm:cxn modelId="{48B8EDEE-BB77-443E-A14A-8F82180AA124}" srcId="{1815D951-547D-4BD9-ABBA-904CC103F1B1}" destId="{059DA65C-1D34-4360-BD79-1D540BC3D9A8}" srcOrd="6" destOrd="0" parTransId="{CE99F852-D4FE-4B1A-8B2F-4BB44774A288}" sibTransId="{7B815DD6-7C96-424B-917F-EBF0AC7717B1}"/>
    <dgm:cxn modelId="{B8E5EB8D-69B1-4D64-862F-9550B398F6A5}" type="presOf" srcId="{AAE54B7D-4F20-43B6-9411-3D1E560AC05F}" destId="{4D4BF61C-D617-458E-8D24-509453B2DEBE}" srcOrd="1" destOrd="0" presId="urn:microsoft.com/office/officeart/2005/8/layout/pyramid1"/>
    <dgm:cxn modelId="{F6D52A43-258E-4B7A-908E-D926B7D24AE5}" type="presOf" srcId="{33E9E2B6-05D3-4277-AD01-A307DF0ADEA8}" destId="{FC1C6ACC-4B9D-48D3-BFF3-19AF50B6B97B}" srcOrd="1" destOrd="0" presId="urn:microsoft.com/office/officeart/2005/8/layout/pyramid1"/>
    <dgm:cxn modelId="{928807D3-1A17-4222-BD1A-6EBE5F677D33}" srcId="{1815D951-547D-4BD9-ABBA-904CC103F1B1}" destId="{63645983-915F-4EC0-8C0C-73A9EEA04A8E}" srcOrd="1" destOrd="0" parTransId="{392EBD72-1841-49F9-96C0-95994081EB22}" sibTransId="{1D41CBEE-500A-4128-AB09-135DA5F338A9}"/>
    <dgm:cxn modelId="{F7F63085-AACB-4F55-9B03-3A9936125C4D}" type="presOf" srcId="{8A64055B-49BC-4243-8E6B-805B2D9A3C0D}" destId="{4FD596BB-E95B-45A3-898B-CCD70ED92567}" srcOrd="1" destOrd="0" presId="urn:microsoft.com/office/officeart/2005/8/layout/pyramid1"/>
    <dgm:cxn modelId="{8716971A-B76F-4934-A2C2-700E14182DDF}" srcId="{1815D951-547D-4BD9-ABBA-904CC103F1B1}" destId="{33E9E2B6-05D3-4277-AD01-A307DF0ADEA8}" srcOrd="5" destOrd="0" parTransId="{617E50B1-123E-4C78-9B27-F139575844F3}" sibTransId="{B9226B8B-9A16-462A-8D9A-2B428AD3053F}"/>
    <dgm:cxn modelId="{0EDAB57B-837F-4CD8-B816-E2DD0F4DA7E3}" srcId="{1815D951-547D-4BD9-ABBA-904CC103F1B1}" destId="{B34CABCD-0D0A-47DA-A4B5-650988E138B5}" srcOrd="7" destOrd="0" parTransId="{FDB7CEC0-14CD-4714-BD88-826830466967}" sibTransId="{93CEBB62-78FB-499C-8757-061EEDAB5DFA}"/>
    <dgm:cxn modelId="{77BC8C07-BB3E-49CF-A933-E239CB6805B3}" srcId="{1815D951-547D-4BD9-ABBA-904CC103F1B1}" destId="{AAE54B7D-4F20-43B6-9411-3D1E560AC05F}" srcOrd="4" destOrd="0" parTransId="{3A2A9E37-6D84-4D57-88A6-CC7771A70088}" sibTransId="{D53862A5-0CA6-450F-ADBB-B99A51F3F0A3}"/>
    <dgm:cxn modelId="{C8B27998-0348-4C65-BC0C-B7510F6642AF}" type="presOf" srcId="{1815D951-547D-4BD9-ABBA-904CC103F1B1}" destId="{24B5EF4E-FB83-435B-8C73-D31F8329D12A}" srcOrd="0" destOrd="0" presId="urn:microsoft.com/office/officeart/2005/8/layout/pyramid1"/>
    <dgm:cxn modelId="{FBA5A455-0017-4A0C-96C2-1C8961F365F0}" srcId="{1815D951-547D-4BD9-ABBA-904CC103F1B1}" destId="{8A64055B-49BC-4243-8E6B-805B2D9A3C0D}" srcOrd="3" destOrd="0" parTransId="{9AD43FE0-D613-42DE-A213-56113ECC3D15}" sibTransId="{03B83E53-96DF-4855-8561-CDA0945044CB}"/>
    <dgm:cxn modelId="{C0B63A05-05C5-4892-9C96-5BA6386E16B8}" type="presOf" srcId="{63645983-915F-4EC0-8C0C-73A9EEA04A8E}" destId="{B18E53EE-05A1-4142-87A8-736F583C3CFE}" srcOrd="1" destOrd="0" presId="urn:microsoft.com/office/officeart/2005/8/layout/pyramid1"/>
    <dgm:cxn modelId="{9A53C853-151E-45B2-A439-E1AAE5D36934}" type="presOf" srcId="{8A64055B-49BC-4243-8E6B-805B2D9A3C0D}" destId="{3FF3CC97-832E-4EFB-A1EA-454428A00FDC}" srcOrd="0" destOrd="0" presId="urn:microsoft.com/office/officeart/2005/8/layout/pyramid1"/>
    <dgm:cxn modelId="{22A36C8A-432B-46DF-8A97-E0658A8253BC}" type="presParOf" srcId="{24B5EF4E-FB83-435B-8C73-D31F8329D12A}" destId="{1E95093D-B7B5-480B-BA67-80BCBE16A1E1}" srcOrd="0" destOrd="0" presId="urn:microsoft.com/office/officeart/2005/8/layout/pyramid1"/>
    <dgm:cxn modelId="{60425153-EACC-4336-A873-49A2B054DCD4}" type="presParOf" srcId="{1E95093D-B7B5-480B-BA67-80BCBE16A1E1}" destId="{78DEE35B-8AC1-46B9-B297-1746A13B0E67}" srcOrd="0" destOrd="0" presId="urn:microsoft.com/office/officeart/2005/8/layout/pyramid1"/>
    <dgm:cxn modelId="{B0FAE868-83DD-4AF2-805F-25FBAC7A06A3}" type="presParOf" srcId="{1E95093D-B7B5-480B-BA67-80BCBE16A1E1}" destId="{3D8418B6-DA69-4DEE-BDA9-4A60C6D023EC}" srcOrd="1" destOrd="0" presId="urn:microsoft.com/office/officeart/2005/8/layout/pyramid1"/>
    <dgm:cxn modelId="{E455B190-E234-4B68-AAAD-E317B8DDC59A}" type="presParOf" srcId="{24B5EF4E-FB83-435B-8C73-D31F8329D12A}" destId="{132AAF1E-E582-4A92-B48E-6DD36EB4B709}" srcOrd="1" destOrd="0" presId="urn:microsoft.com/office/officeart/2005/8/layout/pyramid1"/>
    <dgm:cxn modelId="{67728488-A344-4A62-8181-EE7B4BA9D92B}" type="presParOf" srcId="{132AAF1E-E582-4A92-B48E-6DD36EB4B709}" destId="{C460094D-BFEB-44F0-B102-14B0192371B6}" srcOrd="0" destOrd="0" presId="urn:microsoft.com/office/officeart/2005/8/layout/pyramid1"/>
    <dgm:cxn modelId="{7D51FB98-EC5A-4CCB-B910-0C369043AFEF}" type="presParOf" srcId="{132AAF1E-E582-4A92-B48E-6DD36EB4B709}" destId="{B18E53EE-05A1-4142-87A8-736F583C3CFE}" srcOrd="1" destOrd="0" presId="urn:microsoft.com/office/officeart/2005/8/layout/pyramid1"/>
    <dgm:cxn modelId="{0B137526-E993-4BE0-838E-78DE0D8952DB}" type="presParOf" srcId="{24B5EF4E-FB83-435B-8C73-D31F8329D12A}" destId="{0A9C814D-0697-4510-A23E-C1FE6EA9F9F8}" srcOrd="2" destOrd="0" presId="urn:microsoft.com/office/officeart/2005/8/layout/pyramid1"/>
    <dgm:cxn modelId="{DEFE62AD-2090-4F22-A778-7A2D94DE4B68}" type="presParOf" srcId="{0A9C814D-0697-4510-A23E-C1FE6EA9F9F8}" destId="{0DA83EC5-6903-4D0D-AE79-BFC5FC581460}" srcOrd="0" destOrd="0" presId="urn:microsoft.com/office/officeart/2005/8/layout/pyramid1"/>
    <dgm:cxn modelId="{16C4E8AF-8531-4A15-85DA-03B1513083F5}" type="presParOf" srcId="{0A9C814D-0697-4510-A23E-C1FE6EA9F9F8}" destId="{144BC9AC-0E01-4970-8C6A-E397313271D9}" srcOrd="1" destOrd="0" presId="urn:microsoft.com/office/officeart/2005/8/layout/pyramid1"/>
    <dgm:cxn modelId="{9AB800CD-4E7F-49AE-84CF-F390DA1B1069}" type="presParOf" srcId="{24B5EF4E-FB83-435B-8C73-D31F8329D12A}" destId="{E6CCC07B-A307-4B7E-B1C1-63F1714F0658}" srcOrd="3" destOrd="0" presId="urn:microsoft.com/office/officeart/2005/8/layout/pyramid1"/>
    <dgm:cxn modelId="{7D71D77C-2D93-4790-9C41-27E6F5E13AEB}" type="presParOf" srcId="{E6CCC07B-A307-4B7E-B1C1-63F1714F0658}" destId="{3FF3CC97-832E-4EFB-A1EA-454428A00FDC}" srcOrd="0" destOrd="0" presId="urn:microsoft.com/office/officeart/2005/8/layout/pyramid1"/>
    <dgm:cxn modelId="{E0B6FC6E-EB19-4112-BB65-0BF370C58BF2}" type="presParOf" srcId="{E6CCC07B-A307-4B7E-B1C1-63F1714F0658}" destId="{4FD596BB-E95B-45A3-898B-CCD70ED92567}" srcOrd="1" destOrd="0" presId="urn:microsoft.com/office/officeart/2005/8/layout/pyramid1"/>
    <dgm:cxn modelId="{F7075F76-4872-4BB2-9F25-D87617FD08B5}" type="presParOf" srcId="{24B5EF4E-FB83-435B-8C73-D31F8329D12A}" destId="{870A91D5-92F5-4DA7-8319-5301394860F1}" srcOrd="4" destOrd="0" presId="urn:microsoft.com/office/officeart/2005/8/layout/pyramid1"/>
    <dgm:cxn modelId="{21610A20-89C2-4E5D-9FA8-FC1F5AB509E9}" type="presParOf" srcId="{870A91D5-92F5-4DA7-8319-5301394860F1}" destId="{7B52C64D-0ED2-42DF-921E-4D73D1EF5D9C}" srcOrd="0" destOrd="0" presId="urn:microsoft.com/office/officeart/2005/8/layout/pyramid1"/>
    <dgm:cxn modelId="{B22C6FB5-0CAE-4F2D-B57E-D821CA07E1F9}" type="presParOf" srcId="{870A91D5-92F5-4DA7-8319-5301394860F1}" destId="{4D4BF61C-D617-458E-8D24-509453B2DEBE}" srcOrd="1" destOrd="0" presId="urn:microsoft.com/office/officeart/2005/8/layout/pyramid1"/>
    <dgm:cxn modelId="{06DBA36A-62FE-42D1-9194-C4D69706AFC9}" type="presParOf" srcId="{24B5EF4E-FB83-435B-8C73-D31F8329D12A}" destId="{14724759-4554-47FB-B4A6-49E0B04C8BA3}" srcOrd="5" destOrd="0" presId="urn:microsoft.com/office/officeart/2005/8/layout/pyramid1"/>
    <dgm:cxn modelId="{26CFBC5E-A4AA-4289-AF4D-C3FF07ADD217}" type="presParOf" srcId="{14724759-4554-47FB-B4A6-49E0B04C8BA3}" destId="{849A9BA2-DCA2-4C02-8F0A-EE0037C1E0CA}" srcOrd="0" destOrd="0" presId="urn:microsoft.com/office/officeart/2005/8/layout/pyramid1"/>
    <dgm:cxn modelId="{6AA31DCF-23C6-4025-8E07-309AFFE93F91}" type="presParOf" srcId="{14724759-4554-47FB-B4A6-49E0B04C8BA3}" destId="{FC1C6ACC-4B9D-48D3-BFF3-19AF50B6B97B}" srcOrd="1" destOrd="0" presId="urn:microsoft.com/office/officeart/2005/8/layout/pyramid1"/>
    <dgm:cxn modelId="{9012E241-9903-4743-8E8F-74A6CA9EC2B3}" type="presParOf" srcId="{24B5EF4E-FB83-435B-8C73-D31F8329D12A}" destId="{ADED9519-96C9-4B15-AB6B-91B00C920635}" srcOrd="6" destOrd="0" presId="urn:microsoft.com/office/officeart/2005/8/layout/pyramid1"/>
    <dgm:cxn modelId="{D308CCF9-408F-4F93-B048-2387CEF742C1}" type="presParOf" srcId="{ADED9519-96C9-4B15-AB6B-91B00C920635}" destId="{FFB1405E-B15E-474C-9863-E517C0B9F4FA}" srcOrd="0" destOrd="0" presId="urn:microsoft.com/office/officeart/2005/8/layout/pyramid1"/>
    <dgm:cxn modelId="{BA032C5F-6007-4FFA-8A26-735FD5D91D15}" type="presParOf" srcId="{ADED9519-96C9-4B15-AB6B-91B00C920635}" destId="{8342AAA4-2688-4B0C-AF9C-93931BEA3A4F}" srcOrd="1" destOrd="0" presId="urn:microsoft.com/office/officeart/2005/8/layout/pyramid1"/>
    <dgm:cxn modelId="{24842716-B884-42D4-9641-542272E035EB}" type="presParOf" srcId="{24B5EF4E-FB83-435B-8C73-D31F8329D12A}" destId="{61A2B2AD-7C6A-414A-8875-2ADE7974A346}" srcOrd="7" destOrd="0" presId="urn:microsoft.com/office/officeart/2005/8/layout/pyramid1"/>
    <dgm:cxn modelId="{001AE7AE-36EA-4C4C-909A-3AE127B9BD97}" type="presParOf" srcId="{61A2B2AD-7C6A-414A-8875-2ADE7974A346}" destId="{8A7F5BC0-4558-4FD1-A8FD-EFB3C3E371F2}" srcOrd="0" destOrd="0" presId="urn:microsoft.com/office/officeart/2005/8/layout/pyramid1"/>
    <dgm:cxn modelId="{18C7CE3C-4040-4CF9-8753-F1EC831E956E}" type="presParOf" srcId="{61A2B2AD-7C6A-414A-8875-2ADE7974A346}" destId="{3F1A3E07-5BD7-4554-B961-FB22662EFD5E}" srcOrd="1" destOrd="0" presId="urn:microsoft.com/office/officeart/2005/8/layout/pyramid1"/>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2230B7A-FDDF-4896-91AB-E358BA0C5C41}" type="datetimeFigureOut">
              <a:rPr lang="en-US" smtClean="0"/>
              <a:t>3/26/2013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C0CC549-D809-4E8D-8B11-D7120C6C23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0CC549-D809-4E8D-8B11-D7120C6C23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0CC549-D809-4E8D-8B11-D7120C6C23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0CC549-D809-4E8D-8B11-D7120C6C23E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0CC549-D809-4E8D-8B11-D7120C6C23E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0CC549-D809-4E8D-8B11-D7120C6C23E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C0CC549-D809-4E8D-8B11-D7120C6C23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C0CC549-D809-4E8D-8B11-D7120C6C23E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2230B7A-FDDF-4896-91AB-E358BA0C5C41}" type="datetimeFigureOut">
              <a:rPr lang="en-US" smtClean="0"/>
              <a:t>3/26/2013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C0CC549-D809-4E8D-8B11-D7120C6C23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230B7A-FDDF-4896-91AB-E358BA0C5C41}" type="datetimeFigureOut">
              <a:rPr lang="en-US" smtClean="0"/>
              <a:t>3/26/2013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0CC549-D809-4E8D-8B11-D7120C6C23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230B7A-FDDF-4896-91AB-E358BA0C5C41}" type="datetimeFigureOut">
              <a:rPr lang="en-US" smtClean="0"/>
              <a:t>3/26/2013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C0CC549-D809-4E8D-8B11-D7120C6C23E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230B7A-FDDF-4896-91AB-E358BA0C5C41}" type="datetimeFigureOut">
              <a:rPr lang="en-US" smtClean="0"/>
              <a:t>3/26/2013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0CC549-D809-4E8D-8B11-D7120C6C23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371600"/>
            <a:ext cx="7010400" cy="2667000"/>
          </a:xfrm>
        </p:spPr>
        <p:txBody>
          <a:bodyPr>
            <a:normAutofit/>
          </a:bodyPr>
          <a:lstStyle/>
          <a:p>
            <a:r>
              <a:rPr lang="en-US" sz="3600" dirty="0" smtClean="0"/>
              <a:t>BLACK BOARD WRITING SKILL</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990600"/>
            <a:ext cx="6172200" cy="2677656"/>
          </a:xfrm>
          <a:prstGeom prst="rect">
            <a:avLst/>
          </a:prstGeom>
        </p:spPr>
        <p:txBody>
          <a:bodyPr wrap="square">
            <a:spAutoFit/>
          </a:bodyPr>
          <a:lstStyle/>
          <a:p>
            <a:pPr algn="ctr"/>
            <a:r>
              <a:rPr lang="en-US" b="1" dirty="0" smtClean="0"/>
              <a:t> </a:t>
            </a:r>
            <a:r>
              <a:rPr lang="en-US" sz="4000" b="1" dirty="0" smtClean="0">
                <a:solidFill>
                  <a:srgbClr val="0F05E1"/>
                </a:solidFill>
              </a:rPr>
              <a:t>Position of the Teacher</a:t>
            </a:r>
            <a:r>
              <a:rPr lang="en-US" dirty="0" smtClean="0"/>
              <a:t>: </a:t>
            </a:r>
          </a:p>
          <a:p>
            <a:endParaRPr lang="en-US" sz="3200" dirty="0" smtClean="0"/>
          </a:p>
          <a:p>
            <a:pPr algn="just"/>
            <a:r>
              <a:rPr lang="en-US" sz="3200" dirty="0" smtClean="0"/>
              <a:t>The position of teacher should not be in between the learners and the blackboard</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0" y="1143000"/>
            <a:ext cx="8534400" cy="5334000"/>
          </a:xfrm>
        </p:spPr>
        <p:txBody>
          <a:bodyPr/>
          <a:lstStyle/>
          <a:p>
            <a:pPr marL="1035050" lvl="1" indent="-690563" eaLnBrk="1" hangingPunct="1">
              <a:buClr>
                <a:schemeClr val="tx1"/>
              </a:buClr>
              <a:buFont typeface="Wingdings" pitchFamily="2" charset="2"/>
              <a:buAutoNum type="romanLcPeriod"/>
            </a:pPr>
            <a:r>
              <a:rPr lang="en-US" sz="2200" smtClean="0"/>
              <a:t>Legibility ( Easy to read ): A legible handwritin</a:t>
            </a:r>
          </a:p>
          <a:p>
            <a:pPr marL="1035050" lvl="1" indent="-690563" eaLnBrk="1" hangingPunct="1">
              <a:buClr>
                <a:schemeClr val="tx1"/>
              </a:buClr>
              <a:buFont typeface="Wingdings" pitchFamily="2" charset="2"/>
              <a:buNone/>
            </a:pPr>
            <a:endParaRPr lang="en-US" sz="2200" smtClean="0"/>
          </a:p>
          <a:p>
            <a:pPr marL="660400" indent="-660400" eaLnBrk="1" hangingPunct="1">
              <a:buClr>
                <a:schemeClr val="tx1"/>
              </a:buClr>
              <a:buFont typeface="Wingdings" pitchFamily="2" charset="2"/>
              <a:buNone/>
            </a:pPr>
            <a:endParaRPr lang="en-US" sz="3400" smtClean="0"/>
          </a:p>
          <a:p>
            <a:pPr marL="660400" indent="-660400" eaLnBrk="1" hangingPunct="1">
              <a:buClr>
                <a:schemeClr val="tx1"/>
              </a:buClr>
              <a:buFont typeface="Wingdings" pitchFamily="2" charset="2"/>
              <a:buNone/>
            </a:pPr>
            <a:r>
              <a:rPr lang="en-US" sz="3300" b="1" smtClean="0"/>
              <a:t>                                                                                                                                                                                                                                                                                                                                                                                                                                                                                                                                                                                                                                                                                                                                                                                                                                                                                                                                                                                                                                                                                                          </a:t>
            </a:r>
          </a:p>
        </p:txBody>
      </p:sp>
      <p:pic>
        <p:nvPicPr>
          <p:cNvPr id="26627" name="Picture 4" descr="blackboard"/>
          <p:cNvPicPr>
            <a:picLocks noChangeAspect="1" noChangeArrowheads="1"/>
          </p:cNvPicPr>
          <p:nvPr/>
        </p:nvPicPr>
        <p:blipFill>
          <a:blip r:embed="rId2"/>
          <a:srcRect/>
          <a:stretch>
            <a:fillRect/>
          </a:stretch>
        </p:blipFill>
        <p:spPr bwMode="auto">
          <a:xfrm>
            <a:off x="1047750" y="1176338"/>
            <a:ext cx="7048500" cy="45053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4294967295"/>
          </p:nvPr>
        </p:nvSpPr>
        <p:spPr>
          <a:xfrm>
            <a:off x="0" y="1143000"/>
            <a:ext cx="8534400" cy="5334000"/>
          </a:xfrm>
        </p:spPr>
        <p:txBody>
          <a:bodyPr/>
          <a:lstStyle/>
          <a:p>
            <a:pPr marL="1035050" lvl="1" indent="-690563" eaLnBrk="1" hangingPunct="1">
              <a:buClr>
                <a:schemeClr val="tx1"/>
              </a:buClr>
              <a:buFont typeface="Wingdings" pitchFamily="2" charset="2"/>
              <a:buNone/>
            </a:pPr>
            <a:endParaRPr lang="en-US" sz="2200" smtClean="0"/>
          </a:p>
          <a:p>
            <a:pPr marL="660400" indent="-660400" eaLnBrk="1" hangingPunct="1">
              <a:buClr>
                <a:schemeClr val="tx1"/>
              </a:buClr>
              <a:buFont typeface="Wingdings" pitchFamily="2" charset="2"/>
              <a:buNone/>
            </a:pPr>
            <a:endParaRPr lang="en-US" sz="3400" smtClean="0"/>
          </a:p>
          <a:p>
            <a:pPr marL="660400" indent="-660400" eaLnBrk="1" hangingPunct="1">
              <a:buClr>
                <a:schemeClr val="tx1"/>
              </a:buClr>
              <a:buFont typeface="Wingdings" pitchFamily="2" charset="2"/>
              <a:buNone/>
            </a:pPr>
            <a:r>
              <a:rPr lang="en-US" sz="3300" b="1" smtClean="0"/>
              <a:t>                                                                                                                                                                                                                                                                                                                                                                                                                                                                                                                                                                                                                                                                                                                                                                                                                                                                                                                                                                                                                                                                                                          </a:t>
            </a:r>
          </a:p>
        </p:txBody>
      </p:sp>
      <p:pic>
        <p:nvPicPr>
          <p:cNvPr id="27651" name="Picture 4" descr="ZFP0021305_P"/>
          <p:cNvPicPr>
            <a:picLocks noChangeAspect="1" noChangeArrowheads="1"/>
          </p:cNvPicPr>
          <p:nvPr/>
        </p:nvPicPr>
        <p:blipFill>
          <a:blip r:embed="rId2"/>
          <a:srcRect/>
          <a:stretch>
            <a:fillRect/>
          </a:stretch>
        </p:blipFill>
        <p:spPr bwMode="auto">
          <a:xfrm>
            <a:off x="1371600" y="1371600"/>
            <a:ext cx="6096000" cy="4800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143000"/>
            <a:ext cx="8534400" cy="5334000"/>
          </a:xfrm>
        </p:spPr>
        <p:txBody>
          <a:bodyPr/>
          <a:lstStyle/>
          <a:p>
            <a:pPr marL="1035050" lvl="1" indent="-690563" eaLnBrk="1" hangingPunct="1">
              <a:buClr>
                <a:schemeClr val="tx1"/>
              </a:buClr>
              <a:buFont typeface="Wingdings" pitchFamily="2" charset="2"/>
              <a:buNone/>
            </a:pPr>
            <a:endParaRPr lang="en-US" sz="2200" smtClean="0"/>
          </a:p>
          <a:p>
            <a:pPr marL="660400" indent="-660400" eaLnBrk="1" hangingPunct="1">
              <a:buClr>
                <a:schemeClr val="tx1"/>
              </a:buClr>
              <a:buFont typeface="Wingdings" pitchFamily="2" charset="2"/>
              <a:buNone/>
            </a:pPr>
            <a:endParaRPr lang="en-US" sz="3400" smtClean="0"/>
          </a:p>
          <a:p>
            <a:pPr marL="660400" indent="-660400" eaLnBrk="1" hangingPunct="1">
              <a:buClr>
                <a:schemeClr val="tx1"/>
              </a:buClr>
              <a:buFont typeface="Wingdings" pitchFamily="2" charset="2"/>
              <a:buNone/>
            </a:pPr>
            <a:r>
              <a:rPr lang="en-US" sz="3300" b="1" smtClean="0"/>
              <a:t>                                                                                                                                                                                                                                                                                                                                                                                                                                                                                                                                                                                                                                                                                                                                                                                                                                                                                                                                                                                                                                                                                                          </a:t>
            </a:r>
          </a:p>
        </p:txBody>
      </p:sp>
      <p:pic>
        <p:nvPicPr>
          <p:cNvPr id="28675" name="Picture 4" descr="einsteinshow-775001"/>
          <p:cNvPicPr>
            <a:picLocks noChangeAspect="1" noChangeArrowheads="1"/>
          </p:cNvPicPr>
          <p:nvPr/>
        </p:nvPicPr>
        <p:blipFill>
          <a:blip r:embed="rId2"/>
          <a:srcRect/>
          <a:stretch>
            <a:fillRect/>
          </a:stretch>
        </p:blipFill>
        <p:spPr bwMode="auto">
          <a:xfrm>
            <a:off x="1295400" y="762000"/>
            <a:ext cx="6629400" cy="4724400"/>
          </a:xfrm>
          <a:prstGeom prst="rect">
            <a:avLst/>
          </a:prstGeom>
          <a:noFill/>
          <a:ln w="9525">
            <a:noFill/>
            <a:miter lim="800000"/>
            <a:headEnd/>
            <a:tailEnd/>
          </a:ln>
        </p:spPr>
      </p:pic>
      <p:sp>
        <p:nvSpPr>
          <p:cNvPr id="5" name="Left Arrow 4">
            <a:hlinkClick r:id="" action="ppaction://noaction"/>
          </p:cNvPr>
          <p:cNvSpPr/>
          <p:nvPr/>
        </p:nvSpPr>
        <p:spPr>
          <a:xfrm>
            <a:off x="7086600" y="5791200"/>
            <a:ext cx="15240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hlinkClick r:id="" action="ppaction://noaction"/>
              </a:rPr>
              <a:t>Menu</a:t>
            </a:r>
            <a:endParaRPr lang="en-US" dirty="0"/>
          </a:p>
        </p:txBody>
      </p:sp>
      <p:sp>
        <p:nvSpPr>
          <p:cNvPr id="6" name="Right Arrow 5">
            <a:hlinkClick r:id="" action="ppaction://hlinkshowjump?jump=nextslide"/>
          </p:cNvPr>
          <p:cNvSpPr/>
          <p:nvPr/>
        </p:nvSpPr>
        <p:spPr>
          <a:xfrm>
            <a:off x="533400" y="5715000"/>
            <a:ext cx="1600200" cy="990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Conti.</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457200" y="304800"/>
            <a:ext cx="8229600" cy="6553200"/>
          </a:xfrm>
          <a:noFill/>
        </p:spPr>
        <p:txBody>
          <a:bodyPr/>
          <a:lstStyle/>
          <a:p>
            <a:pPr algn="ctr" eaLnBrk="1" hangingPunct="1">
              <a:buClr>
                <a:schemeClr val="tx1"/>
              </a:buClr>
              <a:buFont typeface="Wingdings" pitchFamily="2" charset="2"/>
              <a:buNone/>
            </a:pPr>
            <a:r>
              <a:rPr lang="en-US" sz="3600" b="1" dirty="0" smtClean="0">
                <a:solidFill>
                  <a:srgbClr val="C00000"/>
                </a:solidFill>
              </a:rPr>
              <a:t>    Introduction of </a:t>
            </a:r>
            <a:r>
              <a:rPr lang="en-US" sz="3600" b="1" dirty="0" smtClean="0"/>
              <a:t>Black-board</a:t>
            </a:r>
            <a:r>
              <a:rPr lang="en-US" sz="3600" b="1" dirty="0" smtClean="0">
                <a:solidFill>
                  <a:srgbClr val="C00000"/>
                </a:solidFill>
              </a:rPr>
              <a:t> Writing</a:t>
            </a:r>
            <a:endParaRPr lang="en-US" sz="3600" dirty="0" smtClean="0">
              <a:solidFill>
                <a:srgbClr val="C00000"/>
              </a:solidFill>
            </a:endParaRPr>
          </a:p>
          <a:p>
            <a:pPr eaLnBrk="1" hangingPunct="1">
              <a:buClr>
                <a:schemeClr val="tx1"/>
              </a:buClr>
              <a:buFont typeface="Wingdings" pitchFamily="2" charset="2"/>
              <a:buNone/>
            </a:pPr>
            <a:endParaRPr lang="en-US" sz="2900" dirty="0" smtClean="0"/>
          </a:p>
          <a:p>
            <a:pPr eaLnBrk="1" hangingPunct="1">
              <a:buClr>
                <a:schemeClr val="tx1"/>
              </a:buClr>
              <a:buFont typeface="Wingdings" pitchFamily="2" charset="2"/>
              <a:buNone/>
            </a:pPr>
            <a:r>
              <a:rPr lang="en-US" sz="2900" b="1" dirty="0" smtClean="0"/>
              <a:t>    Blackboards</a:t>
            </a:r>
            <a:r>
              <a:rPr lang="en-US" sz="2900" dirty="0" smtClean="0"/>
              <a:t>, being the visual aids, are widely used in all aspects of education and training, and are most suitable for giving a holistic picture of the lesson. A good blackboard work brings clearness in perception and the concepts being taught, and adds variety to the lesson.</a:t>
            </a:r>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77813"/>
            <a:ext cx="9144000" cy="409575"/>
          </a:xfrm>
        </p:spPr>
        <p:txBody>
          <a:bodyPr>
            <a:normAutofit fontScale="90000"/>
          </a:bodyPr>
          <a:lstStyle/>
          <a:p>
            <a:pPr algn="ctr" eaLnBrk="1" hangingPunct="1"/>
            <a:r>
              <a:rPr lang="en-US" sz="3200" b="1" dirty="0" smtClean="0">
                <a:solidFill>
                  <a:srgbClr val="C00000"/>
                </a:solidFill>
              </a:rPr>
              <a:t> </a:t>
            </a:r>
            <a:r>
              <a:rPr lang="en-US" sz="3200" b="1" dirty="0" smtClean="0">
                <a:solidFill>
                  <a:srgbClr val="C00000"/>
                </a:solidFill>
              </a:rPr>
              <a:t>COMPONENTS </a:t>
            </a:r>
            <a:r>
              <a:rPr lang="en-US" sz="3200" b="1" dirty="0" smtClean="0">
                <a:solidFill>
                  <a:srgbClr val="C00000"/>
                </a:solidFill>
              </a:rPr>
              <a:t>OF BLACKBOARD WRITING</a:t>
            </a:r>
          </a:p>
        </p:txBody>
      </p:sp>
      <p:graphicFrame>
        <p:nvGraphicFramePr>
          <p:cNvPr id="5" name="Diagram 4"/>
          <p:cNvGraphicFramePr/>
          <p:nvPr/>
        </p:nvGraphicFramePr>
        <p:xfrm>
          <a:off x="838200" y="609600"/>
          <a:ext cx="77724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762000"/>
            <a:ext cx="6705600" cy="5386090"/>
          </a:xfrm>
          <a:prstGeom prst="rect">
            <a:avLst/>
          </a:prstGeom>
        </p:spPr>
        <p:txBody>
          <a:bodyPr wrap="square">
            <a:spAutoFit/>
          </a:bodyPr>
          <a:lstStyle/>
          <a:p>
            <a:pPr algn="ctr"/>
            <a:r>
              <a:rPr lang="en-US" sz="3600" b="1" dirty="0" smtClean="0">
                <a:solidFill>
                  <a:srgbClr val="0F05E1"/>
                </a:solidFill>
              </a:rPr>
              <a:t>LEGIBILITY</a:t>
            </a:r>
            <a:r>
              <a:rPr lang="en-US" sz="2800" dirty="0" smtClean="0">
                <a:solidFill>
                  <a:srgbClr val="0F05E1"/>
                </a:solidFill>
              </a:rPr>
              <a:t> </a:t>
            </a:r>
          </a:p>
          <a:p>
            <a:pPr algn="just"/>
            <a:endParaRPr lang="en-US" sz="2800" dirty="0" smtClean="0"/>
          </a:p>
          <a:p>
            <a:pPr algn="just"/>
            <a:r>
              <a:rPr lang="en-US" sz="2800" dirty="0" smtClean="0"/>
              <a:t>A legible handwriting on the blackboard draws the attention of the learners and encourages them to improve upon their handwritings.  In order to make handwritings more legible, the teacher should see that a clear distinction is ensured between every letter, adequate space is maintained between individual letters and words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5046"/>
            <a:ext cx="6705600" cy="4795159"/>
          </a:xfrm>
          <a:prstGeom prst="rect">
            <a:avLst/>
          </a:prstGeom>
        </p:spPr>
        <p:txBody>
          <a:bodyPr wrap="square">
            <a:spAutoFit/>
          </a:bodyPr>
          <a:lstStyle/>
          <a:p>
            <a:pPr marL="1035050" lvl="1" indent="-690563" algn="ctr">
              <a:lnSpc>
                <a:spcPct val="80000"/>
              </a:lnSpc>
              <a:buClr>
                <a:schemeClr val="tx1"/>
              </a:buClr>
            </a:pPr>
            <a:r>
              <a:rPr lang="en-US" sz="4000" b="1" dirty="0" smtClean="0">
                <a:solidFill>
                  <a:srgbClr val="0F05E1"/>
                </a:solidFill>
              </a:rPr>
              <a:t>Size and Alignment</a:t>
            </a:r>
            <a:r>
              <a:rPr lang="en-US" sz="2700" dirty="0" smtClean="0">
                <a:solidFill>
                  <a:srgbClr val="0F05E1"/>
                </a:solidFill>
              </a:rPr>
              <a:t> </a:t>
            </a:r>
          </a:p>
          <a:p>
            <a:pPr marL="1035050" lvl="1" indent="-690563" algn="ctr">
              <a:lnSpc>
                <a:spcPct val="80000"/>
              </a:lnSpc>
              <a:buClr>
                <a:schemeClr val="tx1"/>
              </a:buClr>
            </a:pPr>
            <a:endParaRPr lang="en-US" sz="2700" dirty="0">
              <a:solidFill>
                <a:srgbClr val="0F05E1"/>
              </a:solidFill>
            </a:endParaRPr>
          </a:p>
          <a:p>
            <a:pPr marL="0" lvl="1" indent="-690563" algn="just">
              <a:buClr>
                <a:schemeClr val="tx1"/>
              </a:buClr>
            </a:pPr>
            <a:r>
              <a:rPr lang="en-US" sz="2800" dirty="0" smtClean="0"/>
              <a:t>The size of the letters written by the teacher on the board should be uniform and large enough to be read from the last row. The size of the capital letters should be larger than that of the small letters and the handwritings should be as vertical as possible without being diverged from a line.</a:t>
            </a:r>
            <a:endParaRPr lang="en-US"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304800"/>
            <a:ext cx="7543800" cy="3582519"/>
          </a:xfrm>
          <a:prstGeom prst="rect">
            <a:avLst/>
          </a:prstGeom>
        </p:spPr>
        <p:txBody>
          <a:bodyPr wrap="square">
            <a:spAutoFit/>
          </a:bodyPr>
          <a:lstStyle/>
          <a:p>
            <a:pPr marL="0" lvl="8" indent="-690563" algn="ctr">
              <a:lnSpc>
                <a:spcPct val="90000"/>
              </a:lnSpc>
              <a:buClr>
                <a:schemeClr val="tx1"/>
              </a:buClr>
            </a:pPr>
            <a:r>
              <a:rPr lang="en-US" sz="2800" b="1" dirty="0" smtClean="0">
                <a:solidFill>
                  <a:srgbClr val="0F05E1"/>
                </a:solidFill>
              </a:rPr>
              <a:t>Highlighting Main Points</a:t>
            </a:r>
            <a:r>
              <a:rPr lang="en-US" sz="2800" dirty="0" smtClean="0"/>
              <a:t>  </a:t>
            </a:r>
          </a:p>
          <a:p>
            <a:pPr marL="0" lvl="8" indent="-690563" algn="just">
              <a:lnSpc>
                <a:spcPct val="90000"/>
              </a:lnSpc>
              <a:buClr>
                <a:schemeClr val="tx1"/>
              </a:buClr>
            </a:pPr>
            <a:endParaRPr lang="en-US" sz="2800" dirty="0"/>
          </a:p>
          <a:p>
            <a:pPr marL="0" lvl="8" indent="-690563" algn="just">
              <a:lnSpc>
                <a:spcPct val="90000"/>
              </a:lnSpc>
              <a:buClr>
                <a:schemeClr val="tx1"/>
              </a:buClr>
            </a:pPr>
            <a:r>
              <a:rPr lang="en-US" sz="2800" dirty="0" smtClean="0"/>
              <a:t>The main points or words written on the board should only be highlighted by underlying them. Colored chalks should be used suitably for the purpose of drawing the learners attention to those main points that need to be highlighted too.</a:t>
            </a:r>
            <a:endParaRPr 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0" y="457200"/>
            <a:ext cx="8458200" cy="5791200"/>
          </a:xfrm>
          <a:blipFill dpi="0" rotWithShape="1">
            <a:blip r:embed="rId2">
              <a:alphaModFix amt="23000"/>
            </a:blip>
            <a:srcRect/>
            <a:stretch>
              <a:fillRect/>
            </a:stretch>
          </a:blipFill>
        </p:spPr>
        <p:txBody>
          <a:bodyPr/>
          <a:lstStyle/>
          <a:p>
            <a:pPr marL="1035050" lvl="1" indent="-690563" eaLnBrk="1" hangingPunct="1">
              <a:buClr>
                <a:schemeClr val="tx1"/>
              </a:buClr>
              <a:buFont typeface="Wingdings" pitchFamily="2" charset="2"/>
              <a:buAutoNum type="romanLcPeriod" startAt="6"/>
            </a:pPr>
            <a:endParaRPr lang="en-US" b="1" dirty="0" smtClean="0"/>
          </a:p>
          <a:p>
            <a:pPr marL="1035050" lvl="1" indent="-690563" eaLnBrk="1" hangingPunct="1">
              <a:buClr>
                <a:schemeClr val="tx1"/>
              </a:buClr>
              <a:buFont typeface="Wingdings" pitchFamily="2" charset="2"/>
              <a:buAutoNum type="romanLcPeriod" startAt="5"/>
            </a:pPr>
            <a:r>
              <a:rPr lang="en-US" b="1" dirty="0" smtClean="0">
                <a:solidFill>
                  <a:srgbClr val="0F05E1"/>
                </a:solidFill>
              </a:rPr>
              <a:t>Blackboard Summary</a:t>
            </a:r>
            <a:r>
              <a:rPr lang="en-US" dirty="0" smtClean="0"/>
              <a:t>: In order to make teaching meaningful to the learners the teacher should develop blackboard summary at the end of the lesson. This should be so brief that the learners can recollect the whole lesson at a glance. </a:t>
            </a:r>
            <a:endParaRPr lang="en-US" b="1" dirty="0" smtClean="0"/>
          </a:p>
          <a:p>
            <a:pPr marL="1035050" lvl="1" indent="-690563" eaLnBrk="1" hangingPunct="1">
              <a:buClr>
                <a:schemeClr val="tx1"/>
              </a:buClr>
              <a:buFont typeface="Wingdings" pitchFamily="2" charset="2"/>
              <a:buAutoNum type="romanLcPeriod" startAt="5"/>
            </a:pPr>
            <a:r>
              <a:rPr lang="en-US" b="1" dirty="0" smtClean="0">
                <a:solidFill>
                  <a:srgbClr val="0F05E1"/>
                </a:solidFill>
              </a:rPr>
              <a:t>Correctness</a:t>
            </a:r>
            <a:r>
              <a:rPr lang="en-US" dirty="0" smtClean="0">
                <a:solidFill>
                  <a:srgbClr val="0F05E1"/>
                </a:solidFill>
              </a:rPr>
              <a:t>: </a:t>
            </a:r>
            <a:r>
              <a:rPr lang="en-US" dirty="0" smtClean="0"/>
              <a:t>While constructing sentences on the board, the teacher should be careful about correct spelling, punctuation, grammar, etc.</a:t>
            </a:r>
          </a:p>
          <a:p>
            <a:pPr marL="1035050" lvl="1" indent="-690563" eaLnBrk="1" hangingPunct="1">
              <a:buClr>
                <a:schemeClr val="tx1"/>
              </a:buClr>
              <a:buFont typeface="Wingdings" pitchFamily="2" charset="2"/>
              <a:buNone/>
            </a:pP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52600"/>
            <a:ext cx="5791200" cy="2862322"/>
          </a:xfrm>
          <a:prstGeom prst="rect">
            <a:avLst/>
          </a:prstGeom>
        </p:spPr>
        <p:txBody>
          <a:bodyPr wrap="square">
            <a:spAutoFit/>
          </a:bodyPr>
          <a:lstStyle/>
          <a:p>
            <a:pPr marL="1035050" lvl="1" indent="-690563" algn="ctr">
              <a:buClr>
                <a:schemeClr val="tx1"/>
              </a:buClr>
            </a:pPr>
            <a:r>
              <a:rPr lang="en-US" sz="4000" b="1" dirty="0" smtClean="0">
                <a:solidFill>
                  <a:srgbClr val="0F05E1"/>
                </a:solidFill>
              </a:rPr>
              <a:t>Correctness</a:t>
            </a:r>
            <a:r>
              <a:rPr lang="en-US" sz="4000" dirty="0" smtClean="0">
                <a:solidFill>
                  <a:srgbClr val="0F05E1"/>
                </a:solidFill>
              </a:rPr>
              <a:t> </a:t>
            </a:r>
          </a:p>
          <a:p>
            <a:pPr marL="0" lvl="1" indent="-690563" algn="just">
              <a:buClr>
                <a:schemeClr val="tx1"/>
              </a:buClr>
            </a:pPr>
            <a:r>
              <a:rPr lang="en-US" sz="2800" dirty="0" smtClean="0"/>
              <a:t>While constructing sentences on the board, the teacher should be careful about correct spelling, punctuation, grammar, etc.</a:t>
            </a:r>
            <a:endParaRPr lang="en-US"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4294967295"/>
          </p:nvPr>
        </p:nvSpPr>
        <p:spPr>
          <a:xfrm>
            <a:off x="0" y="533400"/>
            <a:ext cx="8458200" cy="6019800"/>
          </a:xfrm>
          <a:blipFill dpi="0" rotWithShape="1">
            <a:blip r:embed="rId2">
              <a:alphaModFix amt="33000"/>
            </a:blip>
            <a:srcRect/>
            <a:stretch>
              <a:fillRect/>
            </a:stretch>
          </a:blipFill>
        </p:spPr>
        <p:txBody>
          <a:bodyPr/>
          <a:lstStyle/>
          <a:p>
            <a:pPr marL="1035050" lvl="1" indent="-690563" eaLnBrk="1" hangingPunct="1">
              <a:buClr>
                <a:schemeClr val="tx1"/>
              </a:buClr>
              <a:buFont typeface="Wingdings" pitchFamily="2" charset="2"/>
              <a:buAutoNum type="romanLcPeriod" startAt="6"/>
            </a:pPr>
            <a:endParaRPr lang="en-US" b="1" dirty="0" smtClean="0"/>
          </a:p>
          <a:p>
            <a:pPr marL="1035050" lvl="1" indent="-690563" eaLnBrk="1" hangingPunct="1">
              <a:buClr>
                <a:schemeClr val="tx1"/>
              </a:buClr>
              <a:buFont typeface="Wingdings" pitchFamily="2" charset="2"/>
              <a:buAutoNum type="romanLcPeriod" startAt="7"/>
            </a:pPr>
            <a:r>
              <a:rPr lang="en-US" b="1" dirty="0" smtClean="0"/>
              <a:t> </a:t>
            </a:r>
            <a:r>
              <a:rPr lang="en-US" b="1" dirty="0" smtClean="0">
                <a:solidFill>
                  <a:srgbClr val="0F05E1"/>
                </a:solidFill>
              </a:rPr>
              <a:t>Position of the Teacher</a:t>
            </a:r>
            <a:r>
              <a:rPr lang="en-US" dirty="0" smtClean="0"/>
              <a:t>: The position of teacher should not be in between the learners and the blackboard.</a:t>
            </a:r>
            <a:endParaRPr lang="en-US" b="1" dirty="0" smtClean="0"/>
          </a:p>
          <a:p>
            <a:pPr marL="1035050" lvl="1" indent="-690563" eaLnBrk="1" hangingPunct="1">
              <a:buClr>
                <a:schemeClr val="tx1"/>
              </a:buClr>
              <a:buFont typeface="Wingdings" pitchFamily="2" charset="2"/>
              <a:buAutoNum type="romanLcPeriod" startAt="7"/>
            </a:pPr>
            <a:r>
              <a:rPr lang="en-US" b="1" dirty="0" smtClean="0">
                <a:solidFill>
                  <a:srgbClr val="0F05E1"/>
                </a:solidFill>
              </a:rPr>
              <a:t> Contact with Pupils</a:t>
            </a:r>
            <a:r>
              <a:rPr lang="en-US" dirty="0" smtClean="0"/>
              <a:t>: The teacher, at the time of writing on the board, should maintain eye-contact with his learners. This is necessary for controlling interactions, maintaining disciplines, sustaining attentions of the learners, etc.</a:t>
            </a:r>
          </a:p>
          <a:p>
            <a:pPr marL="1035050" lvl="1" indent="-690563" eaLnBrk="1" hangingPunct="1">
              <a:buClr>
                <a:schemeClr val="tx1"/>
              </a:buClr>
              <a:buFont typeface="Wingdings" pitchFamily="2" charset="2"/>
              <a:buAutoNum type="romanLcPeriod" startAt="7"/>
            </a:pPr>
            <a:endParaRPr lang="en-US"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435</Words>
  <Application>Microsoft Office PowerPoint</Application>
  <PresentationFormat>On-screen Show (4:3)</PresentationFormat>
  <Paragraphs>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Slide 1</vt:lpstr>
      <vt:lpstr>Slide 2</vt:lpstr>
      <vt:lpstr> COMPONENTS OF BLACKBOARD WRITING</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SHREE</dc:creator>
  <cp:lastModifiedBy>SHREE</cp:lastModifiedBy>
  <cp:revision>9</cp:revision>
  <dcterms:created xsi:type="dcterms:W3CDTF">2013-03-26T20:17:11Z</dcterms:created>
  <dcterms:modified xsi:type="dcterms:W3CDTF">2013-03-26T21:38:59Z</dcterms:modified>
</cp:coreProperties>
</file>